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4"/>
  </p:notesMasterIdLst>
  <p:sldIdLst>
    <p:sldId id="260" r:id="rId2"/>
    <p:sldId id="263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5D65"/>
    <a:srgbClr val="968C63"/>
    <a:srgbClr val="C0645A"/>
    <a:srgbClr val="C0877E"/>
    <a:srgbClr val="675552"/>
    <a:srgbClr val="382F2D"/>
    <a:srgbClr val="141110"/>
    <a:srgbClr val="E2F0FB"/>
    <a:srgbClr val="A1C6FF"/>
    <a:srgbClr val="99BC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02" autoAdjust="0"/>
    <p:restoredTop sz="86418"/>
  </p:normalViewPr>
  <p:slideViewPr>
    <p:cSldViewPr snapToGrid="0">
      <p:cViewPr varScale="1">
        <p:scale>
          <a:sx n="54" d="100"/>
          <a:sy n="54" d="100"/>
        </p:scale>
        <p:origin x="2741" y="82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37" d="100"/>
          <a:sy n="37" d="100"/>
        </p:scale>
        <p:origin x="3784" y="15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2018/1/31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D93CC5-A9B8-46A1-B8C3-70AA73E05DA2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316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75" r:id="rId13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Placeholder 1"/>
          <p:cNvSpPr txBox="1">
            <a:spLocks/>
          </p:cNvSpPr>
          <p:nvPr/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2pPr>
            <a:lvl3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3pPr>
            <a:lvl4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4pPr>
            <a:lvl5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5pPr>
            <a:lvl6pPr marL="4572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6pPr>
            <a:lvl7pPr marL="9144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7pPr>
            <a:lvl8pPr marL="13716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8pPr>
            <a:lvl9pPr marL="18288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9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93675" indent="-193675" algn="l" defTabSz="776288" rtl="0" fontAlgn="base">
              <a:lnSpc>
                <a:spcPct val="90000"/>
              </a:lnSpc>
              <a:spcBef>
                <a:spcPts val="850"/>
              </a:spcBef>
              <a:spcAft>
                <a:spcPct val="0"/>
              </a:spcAft>
              <a:buFont typeface="Arial" pitchFamily="34" charset="0"/>
              <a:buChar char="•"/>
              <a:defRPr kumimoji="1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82613" indent="-193675" algn="l" defTabSz="776288" rtl="0" fontAlgn="base">
              <a:lnSpc>
                <a:spcPct val="90000"/>
              </a:lnSpc>
              <a:spcBef>
                <a:spcPts val="425"/>
              </a:spcBef>
              <a:spcAft>
                <a:spcPct val="0"/>
              </a:spcAft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71550" indent="-193675" algn="l" defTabSz="776288" rtl="0" fontAlgn="base">
              <a:lnSpc>
                <a:spcPct val="90000"/>
              </a:lnSpc>
              <a:spcBef>
                <a:spcPts val="425"/>
              </a:spcBef>
              <a:spcAft>
                <a:spcPct val="0"/>
              </a:spcAft>
              <a:buFont typeface="Arial" pitchFamily="34" charset="0"/>
              <a:buChar char="•"/>
              <a:defRPr kumimoji="1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0488" indent="-193675" algn="l" defTabSz="776288" rtl="0" fontAlgn="base">
              <a:lnSpc>
                <a:spcPct val="90000"/>
              </a:lnSpc>
              <a:spcBef>
                <a:spcPts val="425"/>
              </a:spcBef>
              <a:spcAft>
                <a:spcPct val="0"/>
              </a:spcAft>
              <a:buFont typeface="Arial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47838" indent="-193675" algn="l" defTabSz="776288" rtl="0" fontAlgn="base">
              <a:lnSpc>
                <a:spcPct val="90000"/>
              </a:lnSpc>
              <a:spcBef>
                <a:spcPts val="425"/>
              </a:spcBef>
              <a:spcAft>
                <a:spcPct val="0"/>
              </a:spcAft>
              <a:buFont typeface="Arial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38164" indent="-194379" algn="l" defTabSz="777514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kumimoji="1" sz="1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26922" indent="-194379" algn="l" defTabSz="777514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kumimoji="1" sz="1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15679" indent="-194379" algn="l" defTabSz="777514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kumimoji="1" sz="1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04436" indent="-194379" algn="l" defTabSz="777514" rtl="0" eaLnBrk="1" latinLnBrk="0" hangingPunct="1">
              <a:lnSpc>
                <a:spcPct val="90000"/>
              </a:lnSpc>
              <a:spcBef>
                <a:spcPts val="425"/>
              </a:spcBef>
              <a:buFont typeface="Arial" panose="020B0604020202020204" pitchFamily="34" charset="0"/>
              <a:buChar char="•"/>
              <a:defRPr kumimoji="1" sz="1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21" name="Date Placeholder 3"/>
          <p:cNvSpPr txBox="1">
            <a:spLocks/>
          </p:cNvSpPr>
          <p:nvPr/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l" defTabSz="1019007" rtl="0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2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F884F0B2-B493-4BF7-8ECE-6909FFB28D8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Slide Number Placeholder 5"/>
          <p:cNvSpPr txBox="1">
            <a:spLocks/>
          </p:cNvSpPr>
          <p:nvPr/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1019007" rtl="0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2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74A00B5-3BCE-4728-91D6-CDCA4B0AE9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5" name="図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5175" cy="10907713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-1" y="8519532"/>
            <a:ext cx="7775575" cy="2388181"/>
          </a:xfrm>
          <a:prstGeom prst="rect">
            <a:avLst/>
          </a:pr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659895" y="6572018"/>
            <a:ext cx="29450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b="1" i="1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>
                      <a:alpha val="42000"/>
                    </a:schemeClr>
                  </a:outerShdw>
                </a:effectLst>
                <a:latin typeface="Arial Black" charset="0"/>
                <a:ea typeface="Arial Black" charset="0"/>
                <a:cs typeface="Arial Black" charset="0"/>
              </a:rPr>
              <a:t>7/1 - 8/31</a:t>
            </a:r>
            <a:endParaRPr kumimoji="1" lang="ja-JP" altLang="en-US" sz="4400" b="1" i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>
                    <a:alpha val="42000"/>
                  </a:schemeClr>
                </a:outerShdw>
              </a:effectLst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86056" y="7212564"/>
            <a:ext cx="33057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000" b="1" i="1" spc="-150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>
                      <a:alpha val="42000"/>
                    </a:schemeClr>
                  </a:outerShdw>
                </a:effectLst>
                <a:latin typeface="Arial Black" charset="0"/>
                <a:ea typeface="Arial Black" charset="0"/>
                <a:cs typeface="Arial Black" charset="0"/>
              </a:rPr>
              <a:t>\1000 OFF!!</a:t>
            </a:r>
            <a:endParaRPr kumimoji="1" lang="ja-JP" altLang="en-US" sz="4000" b="1" i="1" spc="-15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>
                    <a:alpha val="42000"/>
                  </a:schemeClr>
                </a:outerShdw>
              </a:effectLst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958075" y="10008935"/>
            <a:ext cx="31679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b="1">
                <a:solidFill>
                  <a:srgbClr val="625D65"/>
                </a:solidFill>
                <a:latin typeface="Arial" charset="0"/>
                <a:ea typeface="Arial" charset="0"/>
                <a:cs typeface="Arial" charset="0"/>
              </a:rPr>
              <a:t>TEL:03-1234-1111</a:t>
            </a:r>
            <a:endParaRPr kumimoji="1" lang="ja-JP" altLang="en-US" sz="1200" b="1" dirty="0">
              <a:solidFill>
                <a:srgbClr val="625D65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56662" y="8923081"/>
            <a:ext cx="2766401" cy="15438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地図</a:t>
            </a:r>
            <a:endParaRPr kumimoji="1" lang="ja-JP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093676" y="9706603"/>
            <a:ext cx="2956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2000" b="1" dirty="0">
                <a:solidFill>
                  <a:srgbClr val="625D65"/>
                </a:solidFill>
                <a:latin typeface="+mn-ea"/>
              </a:rPr>
              <a:t>東京都江東区豊洲 </a:t>
            </a:r>
            <a:r>
              <a:rPr lang="en-US" altLang="ja-JP" sz="2000" b="1" dirty="0">
                <a:solidFill>
                  <a:srgbClr val="625D65"/>
                </a:solidFill>
                <a:latin typeface="+mn-ea"/>
              </a:rPr>
              <a:t>3-2-3</a:t>
            </a:r>
            <a:endParaRPr kumimoji="1" lang="ja-JP" altLang="en-US" sz="2000" b="1" dirty="0">
              <a:solidFill>
                <a:srgbClr val="625D65"/>
              </a:solidFill>
              <a:latin typeface="+mn-ea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813425" y="9365571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2000" b="1" dirty="0">
                <a:solidFill>
                  <a:srgbClr val="625D65"/>
                </a:solidFill>
                <a:latin typeface="+mj-ea"/>
                <a:ea typeface="+mj-ea"/>
              </a:rPr>
              <a:t>営業時間：</a:t>
            </a:r>
            <a:r>
              <a:rPr lang="en-US" altLang="ja-JP" sz="2000" b="1" dirty="0">
                <a:solidFill>
                  <a:srgbClr val="625D65"/>
                </a:solidFill>
                <a:latin typeface="+mj-ea"/>
                <a:ea typeface="+mj-ea"/>
              </a:rPr>
              <a:t>10-17</a:t>
            </a:r>
            <a:r>
              <a:rPr lang="ja-JP" altLang="en-US" sz="2000" b="1" dirty="0">
                <a:solidFill>
                  <a:srgbClr val="625D65"/>
                </a:solidFill>
                <a:latin typeface="+mj-ea"/>
                <a:ea typeface="+mj-ea"/>
              </a:rPr>
              <a:t>時</a:t>
            </a:r>
            <a:endParaRPr kumimoji="1" lang="ja-JP" altLang="en-US" sz="2000" b="1" dirty="0">
              <a:solidFill>
                <a:srgbClr val="625D65"/>
              </a:solidFill>
              <a:latin typeface="+mj-ea"/>
              <a:ea typeface="+mj-ea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108392" y="8759344"/>
            <a:ext cx="29418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spc="-150" dirty="0">
                <a:solidFill>
                  <a:srgbClr val="625D65"/>
                </a:solidFill>
                <a:latin typeface="Arial Black" charset="0"/>
                <a:ea typeface="Arial Black" charset="0"/>
                <a:cs typeface="Arial Black" charset="0"/>
              </a:rPr>
              <a:t>skin</a:t>
            </a:r>
            <a:r>
              <a:rPr kumimoji="1" lang="en-US" altLang="ja-JP" sz="2400" b="1" spc="-150" dirty="0">
                <a:solidFill>
                  <a:srgbClr val="625D65"/>
                </a:solidFill>
                <a:latin typeface="Arial Black" charset="0"/>
                <a:ea typeface="Arial Black" charset="0"/>
                <a:cs typeface="Arial Black" charset="0"/>
              </a:rPr>
              <a:t> salon </a:t>
            </a:r>
            <a:r>
              <a:rPr kumimoji="1" lang="en-US" altLang="ja-JP" sz="3200" b="1" spc="-150" dirty="0" err="1">
                <a:solidFill>
                  <a:srgbClr val="625D65"/>
                </a:solidFill>
                <a:latin typeface="Arial Black" charset="0"/>
                <a:ea typeface="Arial Black" charset="0"/>
                <a:cs typeface="Arial Black" charset="0"/>
              </a:rPr>
              <a:t>Askul</a:t>
            </a:r>
            <a:endParaRPr kumimoji="1" lang="ja-JP" altLang="en-US" sz="2400" b="1" spc="-150" dirty="0">
              <a:solidFill>
                <a:srgbClr val="625D65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16" name="角丸四角形 15"/>
          <p:cNvSpPr/>
          <p:nvPr/>
        </p:nvSpPr>
        <p:spPr>
          <a:xfrm>
            <a:off x="4285076" y="6368279"/>
            <a:ext cx="1355392" cy="314428"/>
          </a:xfrm>
          <a:prstGeom prst="roundRect">
            <a:avLst/>
          </a:prstGeom>
          <a:pattFill prst="dkHorz">
            <a:fgClr>
              <a:schemeClr val="bg1"/>
            </a:fgClr>
            <a:bgClr>
              <a:schemeClr val="accent6">
                <a:lumMod val="20000"/>
                <a:lumOff val="8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100" dirty="0">
                <a:solidFill>
                  <a:schemeClr val="accent6">
                    <a:lumMod val="75000"/>
                  </a:schemeClr>
                </a:solidFill>
              </a:rPr>
              <a:t>ワンポイント脱毛</a:t>
            </a:r>
            <a:endParaRPr kumimoji="1" lang="ja-JP" alt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392027" y="6690375"/>
            <a:ext cx="898003" cy="401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>
                <a:solidFill>
                  <a:schemeClr val="accent6">
                    <a:lumMod val="75000"/>
                  </a:schemeClr>
                </a:solidFill>
              </a:rPr>
              <a:t>\3,980</a:t>
            </a:r>
            <a:endParaRPr kumimoji="1" lang="ja-JP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23" name="直線矢印コネクタ 22"/>
          <p:cNvCxnSpPr>
            <a:stCxn id="18" idx="3"/>
            <a:endCxn id="24" idx="1"/>
          </p:cNvCxnSpPr>
          <p:nvPr/>
        </p:nvCxnSpPr>
        <p:spPr>
          <a:xfrm flipV="1">
            <a:off x="5290030" y="6883653"/>
            <a:ext cx="350438" cy="7226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5640468" y="6622043"/>
            <a:ext cx="1383712" cy="52322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72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ja-JP" sz="2800" b="1" spc="-15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\2,980</a:t>
            </a:r>
            <a:endParaRPr kumimoji="1" lang="ja-JP" altLang="en-US" sz="2800" b="1" spc="-150" dirty="0">
              <a:solidFill>
                <a:schemeClr val="bg1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26" name="角丸四角形 25"/>
          <p:cNvSpPr/>
          <p:nvPr/>
        </p:nvSpPr>
        <p:spPr>
          <a:xfrm>
            <a:off x="4285076" y="7157588"/>
            <a:ext cx="1355392" cy="314428"/>
          </a:xfrm>
          <a:prstGeom prst="roundRect">
            <a:avLst/>
          </a:prstGeom>
          <a:pattFill prst="dkHorz">
            <a:fgClr>
              <a:schemeClr val="bg1"/>
            </a:fgClr>
            <a:bgClr>
              <a:schemeClr val="accent6">
                <a:lumMod val="20000"/>
                <a:lumOff val="8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100" dirty="0">
                <a:solidFill>
                  <a:schemeClr val="accent6">
                    <a:lumMod val="75000"/>
                  </a:schemeClr>
                </a:solidFill>
              </a:rPr>
              <a:t>全身脱毛</a:t>
            </a:r>
            <a:endParaRPr kumimoji="1" lang="ja-JP" altLang="en-U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392027" y="7479684"/>
            <a:ext cx="898003" cy="401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chemeClr val="accent6">
                    <a:lumMod val="75000"/>
                  </a:schemeClr>
                </a:solidFill>
              </a:rPr>
              <a:t>\9,980</a:t>
            </a:r>
            <a:endParaRPr kumimoji="1" lang="ja-JP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28" name="直線矢印コネクタ 27"/>
          <p:cNvCxnSpPr/>
          <p:nvPr/>
        </p:nvCxnSpPr>
        <p:spPr>
          <a:xfrm flipV="1">
            <a:off x="5290030" y="7672962"/>
            <a:ext cx="350438" cy="7226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5640468" y="7411352"/>
            <a:ext cx="1383712" cy="52322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72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ja-JP" sz="2800" b="1" spc="-150" dirty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\8,980</a:t>
            </a:r>
            <a:endParaRPr kumimoji="1" lang="ja-JP" altLang="en-US" sz="2800" b="1" spc="-150" dirty="0">
              <a:solidFill>
                <a:schemeClr val="bg1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392027" y="7900994"/>
            <a:ext cx="258115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50" dirty="0">
                <a:solidFill>
                  <a:schemeClr val="accent6">
                    <a:lumMod val="75000"/>
                  </a:schemeClr>
                </a:solidFill>
              </a:rPr>
              <a:t>※</a:t>
            </a:r>
            <a:r>
              <a:rPr lang="ja-JP" altLang="en-US" sz="1050" dirty="0">
                <a:solidFill>
                  <a:schemeClr val="accent6">
                    <a:lumMod val="75000"/>
                  </a:schemeClr>
                </a:solidFill>
              </a:rPr>
              <a:t>その他クーポンとの併用は出来ません。</a:t>
            </a:r>
            <a:endParaRPr kumimoji="1" lang="ja-JP" altLang="en-US" sz="105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806789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177</Words>
  <Application>Microsoft Office PowerPoint</Application>
  <PresentationFormat>ユーザー設定</PresentationFormat>
  <Paragraphs>40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HG丸ｺﾞｼｯｸM-PRO</vt:lpstr>
      <vt:lpstr>ＭＳ Ｐゴシック</vt:lpstr>
      <vt:lpstr>Arial</vt:lpstr>
      <vt:lpstr>Arial Black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2018-01-31T11:07:28Z</dcterms:created>
  <dcterms:modified xsi:type="dcterms:W3CDTF">2018-01-31T11:07:31Z</dcterms:modified>
</cp:coreProperties>
</file>