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4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C6FF"/>
    <a:srgbClr val="E2F0FB"/>
    <a:srgbClr val="625D65"/>
    <a:srgbClr val="968C63"/>
    <a:srgbClr val="C0645A"/>
    <a:srgbClr val="C0877E"/>
    <a:srgbClr val="675552"/>
    <a:srgbClr val="382F2D"/>
    <a:srgbClr val="141110"/>
    <a:srgbClr val="99BC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741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37" d="100"/>
          <a:sy n="37" d="100"/>
        </p:scale>
        <p:origin x="3784" y="15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19" name="正方形/長方形 18"/>
          <p:cNvSpPr/>
          <p:nvPr/>
        </p:nvSpPr>
        <p:spPr>
          <a:xfrm>
            <a:off x="-1" y="8519532"/>
            <a:ext cx="7775575" cy="2388181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147308" y="5930236"/>
            <a:ext cx="3305713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b="1" i="1" spc="-15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>
                      <a:alpha val="42000"/>
                    </a:schemeClr>
                  </a:outerShdw>
                </a:effectLst>
                <a:latin typeface="Meiryo" charset="-128"/>
                <a:ea typeface="Meiryo" charset="-128"/>
                <a:cs typeface="Meiryo" charset="-128"/>
              </a:rPr>
              <a:t>全コース</a:t>
            </a:r>
            <a:endParaRPr lang="en-US" altLang="ja-JP" sz="2800" b="1" i="1" spc="-150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>
                    <a:alpha val="42000"/>
                  </a:schemeClr>
                </a:outerShdw>
              </a:effectLst>
              <a:latin typeface="Meiryo" charset="-128"/>
              <a:ea typeface="Meiryo" charset="-128"/>
              <a:cs typeface="Meiryo" charset="-128"/>
            </a:endParaRPr>
          </a:p>
          <a:p>
            <a:pPr algn="ctr"/>
            <a:r>
              <a:rPr lang="en-US" altLang="ja-JP" sz="4000" b="1" i="1" spc="-15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>
                      <a:alpha val="42000"/>
                    </a:schemeClr>
                  </a:outerShdw>
                </a:effectLst>
                <a:latin typeface="Arial Black" charset="0"/>
                <a:ea typeface="Arial Black" charset="0"/>
                <a:cs typeface="Arial Black" charset="0"/>
              </a:rPr>
              <a:t>\1000 OFF!!</a:t>
            </a:r>
            <a:endParaRPr kumimoji="1" lang="ja-JP" altLang="en-US" sz="4000" b="1" i="1" spc="-150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>
                    <a:alpha val="42000"/>
                  </a:schemeClr>
                </a:outerShd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56662" y="8923081"/>
            <a:ext cx="2766401" cy="1543877"/>
          </a:xfrm>
          <a:prstGeom prst="rect">
            <a:avLst/>
          </a:prstGeom>
          <a:solidFill>
            <a:srgbClr val="A1C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地図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813425" y="9365571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b="1" dirty="0">
                <a:solidFill>
                  <a:srgbClr val="625D65"/>
                </a:solidFill>
                <a:latin typeface="+mj-ea"/>
                <a:ea typeface="+mj-ea"/>
              </a:rPr>
              <a:t>営業時間：</a:t>
            </a:r>
            <a:r>
              <a:rPr lang="en-US" altLang="ja-JP" sz="2000" b="1" dirty="0">
                <a:solidFill>
                  <a:srgbClr val="625D65"/>
                </a:solidFill>
                <a:latin typeface="+mj-ea"/>
                <a:ea typeface="+mj-ea"/>
              </a:rPr>
              <a:t>10-17</a:t>
            </a:r>
            <a:r>
              <a:rPr lang="ja-JP" altLang="en-US" sz="2000" b="1" dirty="0">
                <a:solidFill>
                  <a:srgbClr val="625D65"/>
                </a:solidFill>
                <a:latin typeface="+mj-ea"/>
                <a:ea typeface="+mj-ea"/>
              </a:rPr>
              <a:t>時</a:t>
            </a:r>
            <a:endParaRPr kumimoji="1" lang="ja-JP" altLang="en-US" sz="2000" b="1" dirty="0">
              <a:solidFill>
                <a:srgbClr val="625D65"/>
              </a:solidFill>
              <a:latin typeface="+mj-ea"/>
              <a:ea typeface="+mj-ea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108392" y="8759344"/>
            <a:ext cx="2941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spc="-150" dirty="0">
                <a:solidFill>
                  <a:srgbClr val="625D65"/>
                </a:solidFill>
                <a:latin typeface="Arial Black" charset="0"/>
                <a:ea typeface="Arial Black" charset="0"/>
                <a:cs typeface="Arial Black" charset="0"/>
              </a:rPr>
              <a:t>skin</a:t>
            </a:r>
            <a:r>
              <a:rPr kumimoji="1" lang="en-US" altLang="ja-JP" sz="2400" b="1" spc="-150" dirty="0">
                <a:solidFill>
                  <a:srgbClr val="625D65"/>
                </a:solidFill>
                <a:latin typeface="Arial Black" charset="0"/>
                <a:ea typeface="Arial Black" charset="0"/>
                <a:cs typeface="Arial Black" charset="0"/>
              </a:rPr>
              <a:t> salon </a:t>
            </a:r>
            <a:r>
              <a:rPr kumimoji="1" lang="en-US" altLang="ja-JP" sz="3200" b="1" spc="-150" dirty="0" err="1">
                <a:solidFill>
                  <a:srgbClr val="625D65"/>
                </a:solidFill>
                <a:latin typeface="Arial Black" charset="0"/>
                <a:ea typeface="Arial Black" charset="0"/>
                <a:cs typeface="Arial Black" charset="0"/>
              </a:rPr>
              <a:t>Askul</a:t>
            </a:r>
            <a:endParaRPr kumimoji="1" lang="ja-JP" altLang="en-US" sz="2400" b="1" spc="-150" dirty="0">
              <a:solidFill>
                <a:srgbClr val="625D65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693057" y="7138595"/>
            <a:ext cx="1355392" cy="314428"/>
          </a:xfrm>
          <a:prstGeom prst="roundRect">
            <a:avLst/>
          </a:prstGeom>
          <a:pattFill prst="dkHorz">
            <a:fgClr>
              <a:schemeClr val="accent1">
                <a:lumMod val="20000"/>
                <a:lumOff val="80000"/>
              </a:schemeClr>
            </a:fgClr>
            <a:bgClr>
              <a:srgbClr val="E2F0FB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accent1">
                    <a:lumMod val="75000"/>
                  </a:schemeClr>
                </a:solidFill>
              </a:rPr>
              <a:t>ワンポイント脱毛</a:t>
            </a:r>
            <a:endParaRPr kumimoji="1" lang="ja-JP" altLang="en-US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800008" y="7460691"/>
            <a:ext cx="898003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F0"/>
                </a:solidFill>
              </a:rPr>
              <a:t>\3,980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cxnSp>
        <p:nvCxnSpPr>
          <p:cNvPr id="45" name="直線矢印コネクタ 44"/>
          <p:cNvCxnSpPr>
            <a:stCxn id="52" idx="3"/>
          </p:cNvCxnSpPr>
          <p:nvPr/>
        </p:nvCxnSpPr>
        <p:spPr>
          <a:xfrm flipV="1">
            <a:off x="1698011" y="7661095"/>
            <a:ext cx="350438" cy="10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2048449" y="7337929"/>
            <a:ext cx="1762021" cy="646331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5">
                <a:lumMod val="60000"/>
                <a:lumOff val="40000"/>
                <a:alpha val="79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3600" b="1" spc="-15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accent5">
                      <a:alpha val="13000"/>
                    </a:schemeClr>
                  </a:outerShdw>
                </a:effectLst>
                <a:latin typeface="Arial Black" charset="0"/>
                <a:ea typeface="Arial Black" charset="0"/>
                <a:cs typeface="Arial Black" charset="0"/>
              </a:rPr>
              <a:t>\2,980</a:t>
            </a:r>
            <a:endParaRPr kumimoji="1" lang="ja-JP" altLang="en-US" sz="3600" b="1" spc="-150" dirty="0">
              <a:solidFill>
                <a:schemeClr val="bg1"/>
              </a:solidFill>
              <a:effectLst>
                <a:outerShdw blurRad="50800" dist="50800" dir="5400000" algn="ctr" rotWithShape="0">
                  <a:schemeClr val="accent5">
                    <a:alpha val="13000"/>
                  </a:schemeClr>
                </a:outerShd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47" name="角丸四角形 46"/>
          <p:cNvSpPr/>
          <p:nvPr/>
        </p:nvSpPr>
        <p:spPr>
          <a:xfrm>
            <a:off x="4132675" y="7157588"/>
            <a:ext cx="1355392" cy="314428"/>
          </a:xfrm>
          <a:prstGeom prst="roundRect">
            <a:avLst/>
          </a:prstGeom>
          <a:pattFill prst="dkHorz">
            <a:fgClr>
              <a:schemeClr val="accent1">
                <a:lumMod val="20000"/>
                <a:lumOff val="80000"/>
              </a:schemeClr>
            </a:fgClr>
            <a:bgClr>
              <a:srgbClr val="E2F0FB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accent1">
                    <a:lumMod val="75000"/>
                  </a:schemeClr>
                </a:solidFill>
              </a:rPr>
              <a:t>全身脱毛</a:t>
            </a:r>
            <a:endParaRPr kumimoji="1" lang="ja-JP" altLang="en-US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239626" y="7479684"/>
            <a:ext cx="898003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F0"/>
                </a:solidFill>
              </a:rPr>
              <a:t>\9,980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cxnSp>
        <p:nvCxnSpPr>
          <p:cNvPr id="49" name="直線矢印コネクタ 48"/>
          <p:cNvCxnSpPr/>
          <p:nvPr/>
        </p:nvCxnSpPr>
        <p:spPr>
          <a:xfrm flipV="1">
            <a:off x="5137629" y="7672962"/>
            <a:ext cx="350438" cy="7226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5488067" y="7367808"/>
            <a:ext cx="1762021" cy="646331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5">
                <a:lumMod val="60000"/>
                <a:lumOff val="40000"/>
                <a:alpha val="79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3600" b="1" spc="-15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accent1">
                      <a:alpha val="13000"/>
                    </a:schemeClr>
                  </a:outerShdw>
                </a:effectLst>
                <a:latin typeface="Arial Black" charset="0"/>
                <a:ea typeface="Arial Black" charset="0"/>
                <a:cs typeface="Arial Black" charset="0"/>
              </a:rPr>
              <a:t>\8,980</a:t>
            </a:r>
            <a:endParaRPr kumimoji="1" lang="ja-JP" altLang="en-US" sz="3600" b="1" spc="-150" dirty="0">
              <a:solidFill>
                <a:schemeClr val="bg1"/>
              </a:solidFill>
              <a:effectLst>
                <a:outerShdw blurRad="50800" dist="50800" dir="5400000" algn="ctr" rotWithShape="0">
                  <a:schemeClr val="accent1">
                    <a:alpha val="13000"/>
                  </a:schemeClr>
                </a:outerShd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542244" y="7999613"/>
            <a:ext cx="25811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solidFill>
                  <a:srgbClr val="00B0F0"/>
                </a:solidFill>
              </a:rPr>
              <a:t>※</a:t>
            </a:r>
            <a:r>
              <a:rPr lang="ja-JP" altLang="en-US" sz="1050" dirty="0">
                <a:solidFill>
                  <a:srgbClr val="00B0F0"/>
                </a:solidFill>
              </a:rPr>
              <a:t>その他クーポンとの併用は出来ません。</a:t>
            </a:r>
            <a:endParaRPr kumimoji="1" lang="ja-JP" altLang="en-US" sz="1050" dirty="0">
              <a:solidFill>
                <a:srgbClr val="00B0F0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86056" y="1148856"/>
            <a:ext cx="6737742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500" b="1" dirty="0">
                <a:solidFill>
                  <a:schemeClr val="bg1"/>
                </a:solidFill>
                <a:effectLst>
                  <a:glow rad="50800">
                    <a:schemeClr val="bg1">
                      <a:alpha val="28000"/>
                    </a:scheme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WINTER</a:t>
            </a:r>
          </a:p>
          <a:p>
            <a:pPr algn="ctr"/>
            <a:r>
              <a:rPr lang="en-US" altLang="ja-JP" sz="11500" b="1" dirty="0">
                <a:solidFill>
                  <a:schemeClr val="bg1"/>
                </a:solidFill>
                <a:effectLst>
                  <a:glow rad="50800">
                    <a:schemeClr val="bg1">
                      <a:alpha val="28000"/>
                    </a:scheme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SALE</a:t>
            </a:r>
            <a:endParaRPr kumimoji="1" lang="ja-JP" altLang="en-US" sz="11500" b="1" dirty="0">
              <a:solidFill>
                <a:schemeClr val="bg1"/>
              </a:solidFill>
              <a:effectLst>
                <a:glow rad="50800">
                  <a:schemeClr val="bg1">
                    <a:alpha val="28000"/>
                  </a:scheme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39912" y="5463958"/>
            <a:ext cx="6646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spc="300" dirty="0">
                <a:solidFill>
                  <a:schemeClr val="bg1"/>
                </a:solidFill>
                <a:effectLst>
                  <a:glow rad="88900">
                    <a:schemeClr val="accent5">
                      <a:lumMod val="75000"/>
                      <a:alpha val="22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まつエクサロン”</a:t>
            </a:r>
            <a:r>
              <a:rPr kumimoji="1" lang="en-US" altLang="ja-JP" sz="2000" b="1" spc="300" dirty="0">
                <a:solidFill>
                  <a:schemeClr val="bg1"/>
                </a:solidFill>
                <a:effectLst>
                  <a:glow rad="88900">
                    <a:schemeClr val="accent5">
                      <a:lumMod val="75000"/>
                      <a:alpha val="22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ASKUL</a:t>
            </a:r>
            <a:r>
              <a:rPr kumimoji="1" lang="ja-JP" altLang="en-US" sz="2000" b="1" spc="300" dirty="0">
                <a:solidFill>
                  <a:schemeClr val="bg1"/>
                </a:solidFill>
                <a:effectLst>
                  <a:glow rad="88900">
                    <a:schemeClr val="accent5">
                      <a:lumMod val="75000"/>
                      <a:alpha val="22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”の冬のキャンペーン！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180489" y="679937"/>
            <a:ext cx="3716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>
                <a:solidFill>
                  <a:schemeClr val="bg1"/>
                </a:solidFill>
                <a:effectLst>
                  <a:glow rad="38100">
                    <a:schemeClr val="bg1">
                      <a:alpha val="30000"/>
                    </a:scheme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12/01 - 01/31</a:t>
            </a:r>
            <a:endParaRPr kumimoji="1" lang="ja-JP" altLang="en-US" sz="4000" b="1" dirty="0">
              <a:solidFill>
                <a:schemeClr val="bg1"/>
              </a:solidFill>
              <a:effectLst>
                <a:glow rad="38100">
                  <a:schemeClr val="bg1">
                    <a:alpha val="30000"/>
                  </a:scheme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948697" y="10008935"/>
            <a:ext cx="3167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solidFill>
                  <a:srgbClr val="625D65"/>
                </a:solidFill>
                <a:latin typeface="Arial" charset="0"/>
                <a:ea typeface="Arial" charset="0"/>
                <a:cs typeface="Arial" charset="0"/>
              </a:rPr>
              <a:t>TEL:03-1234-1111</a:t>
            </a:r>
            <a:endParaRPr kumimoji="1" lang="ja-JP" altLang="en-US" sz="1200" b="1" dirty="0">
              <a:solidFill>
                <a:srgbClr val="625D65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093676" y="9686283"/>
            <a:ext cx="2956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b="1" dirty="0">
                <a:solidFill>
                  <a:srgbClr val="625D65"/>
                </a:solidFill>
                <a:latin typeface="+mn-ea"/>
              </a:rPr>
              <a:t>東京都江東区豊洲 </a:t>
            </a:r>
            <a:r>
              <a:rPr lang="en-US" altLang="ja-JP" sz="2000" b="1" dirty="0">
                <a:solidFill>
                  <a:srgbClr val="625D65"/>
                </a:solidFill>
                <a:latin typeface="+mn-ea"/>
              </a:rPr>
              <a:t>3-2-3</a:t>
            </a:r>
            <a:endParaRPr kumimoji="1" lang="ja-JP" altLang="en-US" sz="2000" b="1" dirty="0">
              <a:solidFill>
                <a:srgbClr val="625D65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2099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165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Meiryo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2018-01-31T11:07:47Z</dcterms:created>
  <dcterms:modified xsi:type="dcterms:W3CDTF">2018-01-31T11:07:51Z</dcterms:modified>
</cp:coreProperties>
</file>