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4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877E"/>
    <a:srgbClr val="C0645A"/>
    <a:srgbClr val="A1C6FF"/>
    <a:srgbClr val="E2F0FB"/>
    <a:srgbClr val="625D65"/>
    <a:srgbClr val="968C63"/>
    <a:srgbClr val="675552"/>
    <a:srgbClr val="382F2D"/>
    <a:srgbClr val="141110"/>
    <a:srgbClr val="99BC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741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37" d="100"/>
          <a:sy n="37" d="100"/>
        </p:scale>
        <p:origin x="3784" y="15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25" name="正方形/長方形 24"/>
          <p:cNvSpPr/>
          <p:nvPr/>
        </p:nvSpPr>
        <p:spPr>
          <a:xfrm>
            <a:off x="-1" y="8519532"/>
            <a:ext cx="7775575" cy="2388181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35112" y="6844134"/>
            <a:ext cx="3305713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 i="1" spc="-150" dirty="0">
                <a:solidFill>
                  <a:schemeClr val="bg1"/>
                </a:solidFill>
                <a:effectLst>
                  <a:glow rad="101600">
                    <a:srgbClr val="C0645A">
                      <a:alpha val="72000"/>
                    </a:srgb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CUT COLOR </a:t>
            </a:r>
          </a:p>
          <a:p>
            <a:pPr algn="ctr"/>
            <a:r>
              <a:rPr lang="en-US" altLang="ja-JP" sz="4000" b="1" i="1" spc="-150" dirty="0">
                <a:solidFill>
                  <a:schemeClr val="bg1"/>
                </a:solidFill>
                <a:effectLst>
                  <a:glow rad="101600">
                    <a:srgbClr val="C0645A">
                      <a:alpha val="72000"/>
                    </a:srgb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\1000 OFF!!</a:t>
            </a:r>
            <a:endParaRPr kumimoji="1" lang="ja-JP" altLang="en-US" sz="4000" b="1" i="1" spc="-150" dirty="0">
              <a:solidFill>
                <a:schemeClr val="bg1"/>
              </a:solidFill>
              <a:effectLst>
                <a:glow rad="101600">
                  <a:srgbClr val="C0645A">
                    <a:alpha val="72000"/>
                  </a:srgb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934629" y="10008935"/>
            <a:ext cx="3167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solidFill>
                  <a:srgbClr val="C0877E"/>
                </a:solidFill>
                <a:latin typeface="Arial" charset="0"/>
                <a:ea typeface="Arial" charset="0"/>
                <a:cs typeface="Arial" charset="0"/>
              </a:rPr>
              <a:t>TEL:03-1234-1111</a:t>
            </a:r>
            <a:endParaRPr kumimoji="1" lang="ja-JP" altLang="en-US" sz="1200" b="1" dirty="0">
              <a:solidFill>
                <a:srgbClr val="C0877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556662" y="8923081"/>
            <a:ext cx="2766401" cy="1543877"/>
          </a:xfrm>
          <a:prstGeom prst="rect">
            <a:avLst/>
          </a:prstGeom>
          <a:solidFill>
            <a:srgbClr val="C087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</a:rPr>
              <a:t>地図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093676" y="9706603"/>
            <a:ext cx="2956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b="1" dirty="0">
                <a:solidFill>
                  <a:srgbClr val="C0877E"/>
                </a:solidFill>
                <a:latin typeface="+mn-ea"/>
              </a:rPr>
              <a:t>東京都江東区豊洲 </a:t>
            </a:r>
            <a:r>
              <a:rPr lang="en-US" altLang="ja-JP" sz="2000" b="1" dirty="0">
                <a:solidFill>
                  <a:srgbClr val="C0877E"/>
                </a:solidFill>
                <a:latin typeface="+mn-ea"/>
              </a:rPr>
              <a:t>3-2-3</a:t>
            </a:r>
            <a:endParaRPr kumimoji="1" lang="ja-JP" altLang="en-US" sz="2000" b="1" dirty="0">
              <a:solidFill>
                <a:srgbClr val="C0877E"/>
              </a:solidFill>
              <a:latin typeface="+mn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813425" y="9365571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b="1" dirty="0">
                <a:solidFill>
                  <a:srgbClr val="C0877E"/>
                </a:solidFill>
                <a:latin typeface="+mj-ea"/>
                <a:ea typeface="+mj-ea"/>
              </a:rPr>
              <a:t>営業時間：</a:t>
            </a:r>
            <a:r>
              <a:rPr lang="en-US" altLang="ja-JP" sz="2000" b="1" dirty="0">
                <a:solidFill>
                  <a:srgbClr val="C0877E"/>
                </a:solidFill>
                <a:latin typeface="+mj-ea"/>
                <a:ea typeface="+mj-ea"/>
              </a:rPr>
              <a:t>10-17</a:t>
            </a:r>
            <a:r>
              <a:rPr lang="ja-JP" altLang="en-US" sz="2000" b="1" dirty="0">
                <a:solidFill>
                  <a:srgbClr val="C0877E"/>
                </a:solidFill>
                <a:latin typeface="+mj-ea"/>
                <a:ea typeface="+mj-ea"/>
              </a:rPr>
              <a:t>時</a:t>
            </a:r>
            <a:endParaRPr kumimoji="1" lang="ja-JP" altLang="en-US" sz="2000" b="1" dirty="0">
              <a:solidFill>
                <a:srgbClr val="C0877E"/>
              </a:solidFill>
              <a:latin typeface="+mj-ea"/>
              <a:ea typeface="+mj-ea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165544" y="8759344"/>
            <a:ext cx="28905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spc="-150">
                <a:solidFill>
                  <a:srgbClr val="C0877E"/>
                </a:solidFill>
                <a:latin typeface="Arial Black" charset="0"/>
                <a:ea typeface="Arial Black" charset="0"/>
                <a:cs typeface="Arial Black" charset="0"/>
              </a:rPr>
              <a:t>hair</a:t>
            </a:r>
            <a:r>
              <a:rPr kumimoji="1" lang="en-US" altLang="ja-JP" sz="2400" b="1" spc="-150">
                <a:solidFill>
                  <a:srgbClr val="C0877E"/>
                </a:solidFill>
                <a:latin typeface="Arial Black" charset="0"/>
                <a:ea typeface="Arial Black" charset="0"/>
                <a:cs typeface="Arial Black" charset="0"/>
              </a:rPr>
              <a:t> </a:t>
            </a:r>
            <a:r>
              <a:rPr kumimoji="1" lang="en-US" altLang="ja-JP" sz="2400" b="1" spc="-150" dirty="0">
                <a:solidFill>
                  <a:srgbClr val="C0877E"/>
                </a:solidFill>
                <a:latin typeface="Arial Black" charset="0"/>
                <a:ea typeface="Arial Black" charset="0"/>
                <a:cs typeface="Arial Black" charset="0"/>
              </a:rPr>
              <a:t>salon </a:t>
            </a:r>
            <a:r>
              <a:rPr kumimoji="1" lang="en-US" altLang="ja-JP" sz="3200" b="1" spc="-150" dirty="0" err="1">
                <a:solidFill>
                  <a:srgbClr val="C0877E"/>
                </a:solidFill>
                <a:latin typeface="Arial Black" charset="0"/>
                <a:ea typeface="Arial Black" charset="0"/>
                <a:cs typeface="Arial Black" charset="0"/>
              </a:rPr>
              <a:t>Askul</a:t>
            </a:r>
            <a:endParaRPr kumimoji="1" lang="ja-JP" altLang="en-US" sz="2400" b="1" spc="-150" dirty="0">
              <a:solidFill>
                <a:srgbClr val="C0877E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2" name="角丸四角形 31"/>
          <p:cNvSpPr/>
          <p:nvPr/>
        </p:nvSpPr>
        <p:spPr>
          <a:xfrm>
            <a:off x="4097383" y="6409140"/>
            <a:ext cx="1355392" cy="314428"/>
          </a:xfrm>
          <a:prstGeom prst="roundRect">
            <a:avLst/>
          </a:prstGeom>
          <a:pattFill prst="pct30">
            <a:fgClr>
              <a:schemeClr val="accent2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>
                <a:solidFill>
                  <a:srgbClr val="C0645A"/>
                </a:solidFill>
              </a:rPr>
              <a:t>CUT</a:t>
            </a:r>
            <a:endParaRPr kumimoji="1" lang="ja-JP" altLang="en-US" sz="1100" dirty="0">
              <a:solidFill>
                <a:srgbClr val="C0645A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204334" y="6731236"/>
            <a:ext cx="898003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C0645A"/>
                </a:solidFill>
              </a:rPr>
              <a:t>\3,980</a:t>
            </a:r>
            <a:endParaRPr kumimoji="1" lang="ja-JP" altLang="en-US" dirty="0">
              <a:solidFill>
                <a:srgbClr val="C0645A"/>
              </a:solidFill>
            </a:endParaRPr>
          </a:p>
        </p:txBody>
      </p:sp>
      <p:cxnSp>
        <p:nvCxnSpPr>
          <p:cNvPr id="34" name="直線矢印コネクタ 33"/>
          <p:cNvCxnSpPr>
            <a:stCxn id="41" idx="3"/>
          </p:cNvCxnSpPr>
          <p:nvPr/>
        </p:nvCxnSpPr>
        <p:spPr>
          <a:xfrm flipV="1">
            <a:off x="5102337" y="6931640"/>
            <a:ext cx="350438" cy="10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5452775" y="6608474"/>
            <a:ext cx="1762021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C0645A">
                <a:alpha val="79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3600" b="1" spc="-15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accent5">
                      <a:alpha val="13000"/>
                    </a:schemeClr>
                  </a:outerShdw>
                </a:effectLst>
                <a:latin typeface="Arial Black" charset="0"/>
                <a:ea typeface="Arial Black" charset="0"/>
                <a:cs typeface="Arial Black" charset="0"/>
              </a:rPr>
              <a:t>\2,980</a:t>
            </a:r>
            <a:endParaRPr kumimoji="1" lang="ja-JP" altLang="en-US" sz="3600" b="1" spc="-150" dirty="0">
              <a:solidFill>
                <a:schemeClr val="bg1"/>
              </a:solidFill>
              <a:effectLst>
                <a:outerShdw blurRad="50800" dist="50800" dir="5400000" algn="ctr" rotWithShape="0">
                  <a:schemeClr val="accent5">
                    <a:alpha val="13000"/>
                  </a:schemeClr>
                </a:outerShd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239626" y="7665424"/>
            <a:ext cx="898003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C0645A"/>
                </a:solidFill>
              </a:rPr>
              <a:t>\3,980</a:t>
            </a:r>
            <a:endParaRPr kumimoji="1" lang="ja-JP" altLang="en-US" dirty="0">
              <a:solidFill>
                <a:srgbClr val="C0645A"/>
              </a:solidFill>
            </a:endParaRPr>
          </a:p>
        </p:txBody>
      </p:sp>
      <p:cxnSp>
        <p:nvCxnSpPr>
          <p:cNvPr id="37" name="直線矢印コネクタ 36"/>
          <p:cNvCxnSpPr/>
          <p:nvPr/>
        </p:nvCxnSpPr>
        <p:spPr>
          <a:xfrm flipV="1">
            <a:off x="5137629" y="7858702"/>
            <a:ext cx="350438" cy="7226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5488067" y="7553548"/>
            <a:ext cx="1762021" cy="646331"/>
          </a:xfrm>
          <a:prstGeom prst="rect">
            <a:avLst/>
          </a:prstGeom>
          <a:noFill/>
          <a:effectLst>
            <a:outerShdw blurRad="50800" dist="50800" dir="5400000" algn="ctr" rotWithShape="0">
              <a:srgbClr val="C0645A">
                <a:alpha val="79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3600" b="1" spc="-15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accent1">
                      <a:alpha val="13000"/>
                    </a:schemeClr>
                  </a:outerShdw>
                </a:effectLst>
                <a:latin typeface="Arial Black" charset="0"/>
                <a:ea typeface="Arial Black" charset="0"/>
                <a:cs typeface="Arial Black" charset="0"/>
              </a:rPr>
              <a:t>\2,980</a:t>
            </a:r>
            <a:endParaRPr kumimoji="1" lang="ja-JP" altLang="en-US" sz="3600" b="1" spc="-150" dirty="0">
              <a:solidFill>
                <a:schemeClr val="bg1"/>
              </a:solidFill>
              <a:effectLst>
                <a:outerShdw blurRad="50800" dist="50800" dir="5400000" algn="ctr" rotWithShape="0">
                  <a:schemeClr val="accent1">
                    <a:alpha val="13000"/>
                  </a:schemeClr>
                </a:outerShd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683220" y="8227350"/>
            <a:ext cx="25811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solidFill>
                  <a:srgbClr val="C0645A"/>
                </a:solidFill>
              </a:rPr>
              <a:t>※</a:t>
            </a:r>
            <a:r>
              <a:rPr lang="ja-JP" altLang="en-US" sz="1050" dirty="0">
                <a:solidFill>
                  <a:srgbClr val="C0645A"/>
                </a:solidFill>
              </a:rPr>
              <a:t>その他クーポンとの併用は出来ません。</a:t>
            </a:r>
            <a:endParaRPr kumimoji="1" lang="ja-JP" altLang="en-US" sz="1050" dirty="0">
              <a:solidFill>
                <a:srgbClr val="C0645A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273781" y="5686668"/>
            <a:ext cx="4415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chemeClr val="bg1"/>
                </a:solidFill>
                <a:effectLst>
                  <a:glow rad="88900">
                    <a:schemeClr val="accent5">
                      <a:lumMod val="75000"/>
                      <a:alpha val="22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HAIR</a:t>
            </a:r>
            <a:r>
              <a:rPr lang="en-US" altLang="ja-JP" sz="1600" b="1" dirty="0">
                <a:solidFill>
                  <a:schemeClr val="bg1"/>
                </a:solidFill>
                <a:effectLst>
                  <a:glow rad="88900">
                    <a:schemeClr val="accent5">
                      <a:lumMod val="75000"/>
                      <a:alpha val="22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 SALON </a:t>
            </a:r>
            <a:r>
              <a:rPr kumimoji="1" lang="en-US" altLang="ja-JP" sz="1600" b="1" dirty="0">
                <a:solidFill>
                  <a:schemeClr val="bg1"/>
                </a:solidFill>
                <a:effectLst>
                  <a:glow rad="88900">
                    <a:schemeClr val="accent5">
                      <a:lumMod val="75000"/>
                      <a:alpha val="22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ASKUL</a:t>
            </a:r>
            <a:r>
              <a:rPr kumimoji="1" lang="ja-JP" altLang="en-US" sz="1600" b="1" dirty="0">
                <a:solidFill>
                  <a:schemeClr val="bg1"/>
                </a:solidFill>
                <a:effectLst>
                  <a:glow rad="88900">
                    <a:schemeClr val="accent5">
                      <a:lumMod val="75000"/>
                      <a:alpha val="22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の</a:t>
            </a:r>
            <a:r>
              <a:rPr lang="ja-JP" altLang="en-US" sz="1600" b="1" dirty="0">
                <a:solidFill>
                  <a:schemeClr val="bg1"/>
                </a:solidFill>
                <a:effectLst>
                  <a:glow rad="88900">
                    <a:schemeClr val="accent5">
                      <a:lumMod val="75000"/>
                      <a:alpha val="22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春</a:t>
            </a:r>
            <a:r>
              <a:rPr kumimoji="1" lang="ja-JP" altLang="en-US" sz="1600" b="1" dirty="0">
                <a:solidFill>
                  <a:schemeClr val="bg1"/>
                </a:solidFill>
                <a:effectLst>
                  <a:glow rad="88900">
                    <a:schemeClr val="accent5">
                      <a:lumMod val="75000"/>
                      <a:alpha val="22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のキャンペーン！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 rot="20675087">
            <a:off x="391510" y="3217629"/>
            <a:ext cx="49552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400" b="1">
                <a:solidFill>
                  <a:schemeClr val="bg1"/>
                </a:solidFill>
                <a:effectLst/>
                <a:latin typeface="Arial Black" charset="0"/>
                <a:ea typeface="Arial Black" charset="0"/>
                <a:cs typeface="Arial Black" charset="0"/>
              </a:rPr>
              <a:t>03</a:t>
            </a:r>
            <a:r>
              <a:rPr kumimoji="1" lang="en-US" altLang="ja-JP" sz="5400" b="1">
                <a:solidFill>
                  <a:schemeClr val="bg1"/>
                </a:solidFill>
                <a:effectLst/>
                <a:latin typeface="Arial Black" charset="0"/>
                <a:ea typeface="Arial Black" charset="0"/>
                <a:cs typeface="Arial Black" charset="0"/>
              </a:rPr>
              <a:t>/01 - 04/31</a:t>
            </a:r>
            <a:endParaRPr kumimoji="1" lang="ja-JP" altLang="en-US" sz="5400" b="1" dirty="0">
              <a:solidFill>
                <a:schemeClr val="bg1"/>
              </a:solidFill>
              <a:effectLst/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5" name="角丸四角形 54"/>
          <p:cNvSpPr/>
          <p:nvPr/>
        </p:nvSpPr>
        <p:spPr>
          <a:xfrm>
            <a:off x="4097383" y="7294471"/>
            <a:ext cx="1355392" cy="314428"/>
          </a:xfrm>
          <a:prstGeom prst="roundRect">
            <a:avLst/>
          </a:prstGeom>
          <a:pattFill prst="pct30">
            <a:fgClr>
              <a:schemeClr val="accent2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>
                <a:solidFill>
                  <a:srgbClr val="C0645A"/>
                </a:solidFill>
              </a:rPr>
              <a:t>COLOR</a:t>
            </a:r>
            <a:endParaRPr kumimoji="1" lang="ja-JP" altLang="en-US" sz="1100" dirty="0">
              <a:solidFill>
                <a:srgbClr val="C064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9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160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Meiryo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2018-01-31T11:08:06Z</dcterms:created>
  <dcterms:modified xsi:type="dcterms:W3CDTF">2018-01-31T11:08:08Z</dcterms:modified>
</cp:coreProperties>
</file>