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BA2"/>
    <a:srgbClr val="C0877E"/>
    <a:srgbClr val="675552"/>
    <a:srgbClr val="5A4C4C"/>
    <a:srgbClr val="C0645A"/>
    <a:srgbClr val="A1C6FF"/>
    <a:srgbClr val="E2F0FB"/>
    <a:srgbClr val="625D65"/>
    <a:srgbClr val="968C63"/>
    <a:srgbClr val="382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-1" y="8519532"/>
            <a:ext cx="7775575" cy="2388181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827225" y="5953338"/>
            <a:ext cx="385393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i="1">
                <a:solidFill>
                  <a:schemeClr val="bg1"/>
                </a:solidFill>
                <a:effectLst>
                  <a:glow rad="63500">
                    <a:srgbClr val="C0645A">
                      <a:alpha val="72000"/>
                    </a:srgb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下記コース</a:t>
            </a:r>
            <a:endParaRPr lang="en-US" altLang="ja-JP" sz="3200" b="1" i="1" dirty="0">
              <a:solidFill>
                <a:schemeClr val="bg1"/>
              </a:solidFill>
              <a:effectLst>
                <a:glow rad="63500">
                  <a:srgbClr val="C0645A">
                    <a:alpha val="72000"/>
                  </a:srgb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  <a:p>
            <a:pPr algn="ctr"/>
            <a:r>
              <a:rPr lang="en-US" altLang="ja-JP" sz="4400" b="1" i="1" dirty="0">
                <a:solidFill>
                  <a:schemeClr val="bg1"/>
                </a:solidFill>
                <a:effectLst>
                  <a:glow rad="63500">
                    <a:srgbClr val="C0645A">
                      <a:alpha val="72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\1000 OFF!!</a:t>
            </a:r>
            <a:endParaRPr kumimoji="1" lang="ja-JP" altLang="en-US" sz="4400" b="1" i="1" dirty="0">
              <a:solidFill>
                <a:schemeClr val="bg1"/>
              </a:solidFill>
              <a:effectLst>
                <a:glow rad="63500">
                  <a:srgbClr val="C0645A">
                    <a:alpha val="72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947371" y="9949301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C0877E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rgbClr val="C0877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093676" y="9646969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C0877E"/>
                </a:solidFill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rgbClr val="C0877E"/>
                </a:solidFill>
                <a:latin typeface="+mn-ea"/>
              </a:rPr>
              <a:t>3-2-3</a:t>
            </a:r>
            <a:endParaRPr kumimoji="1" lang="ja-JP" altLang="en-US" sz="2000" b="1" dirty="0">
              <a:solidFill>
                <a:srgbClr val="C0877E"/>
              </a:solidFill>
              <a:latin typeface="+mn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813425" y="930593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C0877E"/>
                </a:solidFill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rgbClr val="C0877E"/>
                </a:solidFill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rgbClr val="C0877E"/>
                </a:solidFill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rgbClr val="C0877E"/>
              </a:solidFill>
              <a:latin typeface="+mj-ea"/>
              <a:ea typeface="+mj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093828" y="8759344"/>
            <a:ext cx="2975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spc="-150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este</a:t>
            </a:r>
            <a:r>
              <a:rPr kumimoji="1" lang="en-US" altLang="ja-JP" sz="2400" b="1" spc="-150" dirty="0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 salon </a:t>
            </a:r>
            <a:r>
              <a:rPr kumimoji="1" lang="en-US" altLang="ja-JP" sz="3200" b="1" spc="-150" dirty="0" err="1">
                <a:solidFill>
                  <a:srgbClr val="C0877E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400" b="1" spc="-150" dirty="0">
              <a:solidFill>
                <a:srgbClr val="C0877E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55133" y="4744902"/>
            <a:ext cx="2303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solidFill>
                  <a:srgbClr val="5A4C4C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2018</a:t>
            </a:r>
          </a:p>
          <a:p>
            <a:r>
              <a:rPr lang="en-US" altLang="ja-JP" sz="2400" b="1" dirty="0">
                <a:solidFill>
                  <a:srgbClr val="5A4C4C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03</a:t>
            </a:r>
            <a:r>
              <a:rPr kumimoji="1" lang="en-US" altLang="ja-JP" sz="2400" b="1" dirty="0">
                <a:solidFill>
                  <a:srgbClr val="5A4C4C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/01 - 04/31</a:t>
            </a:r>
            <a:endParaRPr kumimoji="1" lang="ja-JP" altLang="en-US" sz="2400" b="1" dirty="0">
              <a:solidFill>
                <a:srgbClr val="5A4C4C"/>
              </a:solidFill>
              <a:effectLst>
                <a:glow rad="76200">
                  <a:schemeClr val="bg1">
                    <a:alpha val="80000"/>
                  </a:scheme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1342861" y="7317077"/>
            <a:ext cx="1328414" cy="383556"/>
          </a:xfrm>
          <a:prstGeom prst="roundRect">
            <a:avLst>
              <a:gd name="adj" fmla="val 50000"/>
            </a:avLst>
          </a:prstGeom>
          <a:solidFill>
            <a:srgbClr val="F4ABA2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脂肪吸引</a:t>
            </a:r>
          </a:p>
        </p:txBody>
      </p:sp>
      <p:sp>
        <p:nvSpPr>
          <p:cNvPr id="46" name="角丸四角形 45"/>
          <p:cNvSpPr/>
          <p:nvPr/>
        </p:nvSpPr>
        <p:spPr>
          <a:xfrm>
            <a:off x="2792241" y="7324896"/>
            <a:ext cx="1923906" cy="383556"/>
          </a:xfrm>
          <a:prstGeom prst="roundRect">
            <a:avLst>
              <a:gd name="adj" fmla="val 50000"/>
            </a:avLst>
          </a:prstGeom>
          <a:solidFill>
            <a:srgbClr val="F4ABA2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/>
              <a:t>フェイシャルエステ</a:t>
            </a:r>
            <a:endParaRPr kumimoji="1" lang="ja-JP" altLang="en-US" sz="1600" dirty="0"/>
          </a:p>
        </p:txBody>
      </p:sp>
      <p:sp>
        <p:nvSpPr>
          <p:cNvPr id="47" name="角丸四角形 46"/>
          <p:cNvSpPr/>
          <p:nvPr/>
        </p:nvSpPr>
        <p:spPr>
          <a:xfrm>
            <a:off x="4837113" y="7331760"/>
            <a:ext cx="1482664" cy="383556"/>
          </a:xfrm>
          <a:prstGeom prst="roundRect">
            <a:avLst>
              <a:gd name="adj" fmla="val 50000"/>
            </a:avLst>
          </a:prstGeom>
          <a:solidFill>
            <a:srgbClr val="F4ABA2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骨盤エステ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48218" y="7644782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744509" y="7644782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775252" y="7644782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14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722271" y="7767955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218562" y="7767955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249305" y="7767955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28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54" name="曲折矢印 53"/>
          <p:cNvSpPr/>
          <p:nvPr/>
        </p:nvSpPr>
        <p:spPr>
          <a:xfrm flipV="1">
            <a:off x="1617234" y="7923914"/>
            <a:ext cx="123567" cy="128226"/>
          </a:xfrm>
          <a:prstGeom prst="bentArrow">
            <a:avLst/>
          </a:prstGeom>
          <a:solidFill>
            <a:srgbClr val="F4A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曲折矢印 55"/>
          <p:cNvSpPr/>
          <p:nvPr/>
        </p:nvSpPr>
        <p:spPr>
          <a:xfrm flipV="1">
            <a:off x="3126495" y="7923914"/>
            <a:ext cx="123567" cy="128226"/>
          </a:xfrm>
          <a:prstGeom prst="bentArrow">
            <a:avLst/>
          </a:prstGeom>
          <a:solidFill>
            <a:srgbClr val="F4A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7" name="曲折矢印 56"/>
          <p:cNvSpPr/>
          <p:nvPr/>
        </p:nvSpPr>
        <p:spPr>
          <a:xfrm flipV="1">
            <a:off x="5134839" y="7923914"/>
            <a:ext cx="123567" cy="128226"/>
          </a:xfrm>
          <a:prstGeom prst="bentArrow">
            <a:avLst/>
          </a:prstGeom>
          <a:solidFill>
            <a:srgbClr val="F4A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56662" y="8993257"/>
            <a:ext cx="2766401" cy="1403525"/>
          </a:xfrm>
          <a:prstGeom prst="rect">
            <a:avLst/>
          </a:prstGeom>
          <a:solidFill>
            <a:srgbClr val="C087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</a:rPr>
              <a:t>地図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169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2018-01-31T11:08:23Z</dcterms:created>
  <dcterms:modified xsi:type="dcterms:W3CDTF">2018-01-31T11:08:24Z</dcterms:modified>
</cp:coreProperties>
</file>