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4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ABA2"/>
    <a:srgbClr val="564646"/>
    <a:srgbClr val="C0877E"/>
    <a:srgbClr val="675552"/>
    <a:srgbClr val="5A4C4C"/>
    <a:srgbClr val="C0645A"/>
    <a:srgbClr val="A1C6FF"/>
    <a:srgbClr val="E2F0FB"/>
    <a:srgbClr val="625D65"/>
    <a:srgbClr val="968C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741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37" d="100"/>
          <a:sy n="37" d="100"/>
        </p:scale>
        <p:origin x="3784" y="15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4759049" y="4849156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400" b="1" i="1">
                <a:solidFill>
                  <a:schemeClr val="bg1"/>
                </a:solidFill>
                <a:effectLst>
                  <a:glow rad="63500">
                    <a:srgbClr val="F4ABA2">
                      <a:alpha val="72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\</a:t>
            </a:r>
            <a:r>
              <a:rPr lang="en-US" altLang="ja-JP" sz="2400" b="1" i="1" dirty="0">
                <a:solidFill>
                  <a:schemeClr val="bg1"/>
                </a:solidFill>
                <a:effectLst>
                  <a:glow rad="63500">
                    <a:srgbClr val="F4ABA2">
                      <a:alpha val="72000"/>
                    </a:srgbClr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1000 OFF!!</a:t>
            </a:r>
            <a:endParaRPr kumimoji="1" lang="ja-JP" altLang="en-US" sz="2400" b="1" i="1" dirty="0">
              <a:solidFill>
                <a:schemeClr val="bg1"/>
              </a:solidFill>
              <a:effectLst>
                <a:glow rad="63500">
                  <a:srgbClr val="F4ABA2">
                    <a:alpha val="72000"/>
                  </a:srgbClr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932805" y="8399861"/>
            <a:ext cx="3167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>
                <a:solidFill>
                  <a:schemeClr val="bg1"/>
                </a:solidFill>
                <a:effectLst>
                  <a:glow rad="50800">
                    <a:srgbClr val="F4ABA2"/>
                  </a:glow>
                </a:effectLst>
                <a:latin typeface="Arial" charset="0"/>
                <a:ea typeface="Arial" charset="0"/>
                <a:cs typeface="Arial" charset="0"/>
              </a:rPr>
              <a:t>TEL:03-1234-1111</a:t>
            </a:r>
            <a:endParaRPr kumimoji="1" lang="ja-JP" altLang="en-US" sz="1200" b="1" dirty="0">
              <a:solidFill>
                <a:schemeClr val="bg1"/>
              </a:solidFill>
              <a:effectLst>
                <a:glow rad="50800">
                  <a:srgbClr val="F4ABA2"/>
                </a:glo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858664" y="8959299"/>
            <a:ext cx="3084060" cy="15438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50800">
              <a:srgbClr val="F4ABA2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地図</a:t>
            </a:r>
            <a:endParaRPr lang="en-US" altLang="ja-JP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064602" y="8072815"/>
            <a:ext cx="295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b="1">
                <a:solidFill>
                  <a:schemeClr val="bg1"/>
                </a:solidFill>
                <a:effectLst>
                  <a:glow rad="50800">
                    <a:srgbClr val="F4ABA2"/>
                  </a:glow>
                </a:effectLst>
                <a:latin typeface="+mn-ea"/>
              </a:rPr>
              <a:t>東京都江東区豊洲 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 rad="50800">
                    <a:srgbClr val="F4ABA2"/>
                  </a:glow>
                </a:effectLst>
                <a:latin typeface="+mn-ea"/>
              </a:rPr>
              <a:t>3-2-3</a:t>
            </a:r>
            <a:endParaRPr kumimoji="1" lang="ja-JP" altLang="en-US" sz="2000" b="1" dirty="0">
              <a:solidFill>
                <a:schemeClr val="bg1"/>
              </a:solidFill>
              <a:effectLst>
                <a:glow rad="50800">
                  <a:srgbClr val="F4ABA2"/>
                </a:glow>
              </a:effectLst>
              <a:latin typeface="+mn-ea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784351" y="7756497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ja-JP" altLang="en-US" sz="2000" b="1" dirty="0">
                <a:solidFill>
                  <a:schemeClr val="bg1"/>
                </a:solidFill>
                <a:effectLst>
                  <a:glow rad="50800">
                    <a:srgbClr val="F4ABA2"/>
                  </a:glow>
                </a:effectLst>
                <a:latin typeface="+mj-ea"/>
                <a:ea typeface="+mj-ea"/>
              </a:rPr>
              <a:t>営業時間：</a:t>
            </a:r>
            <a:r>
              <a:rPr lang="en-US" altLang="ja-JP" sz="2000" b="1" dirty="0">
                <a:solidFill>
                  <a:schemeClr val="bg1"/>
                </a:solidFill>
                <a:effectLst>
                  <a:glow rad="50800">
                    <a:srgbClr val="F4ABA2"/>
                  </a:glow>
                </a:effectLst>
                <a:latin typeface="+mj-ea"/>
                <a:ea typeface="+mj-ea"/>
              </a:rPr>
              <a:t>10-17</a:t>
            </a:r>
            <a:r>
              <a:rPr lang="ja-JP" altLang="en-US" sz="2000" b="1" dirty="0">
                <a:solidFill>
                  <a:schemeClr val="bg1"/>
                </a:solidFill>
                <a:effectLst>
                  <a:glow rad="50800">
                    <a:srgbClr val="F4ABA2"/>
                  </a:glow>
                </a:effectLst>
                <a:latin typeface="+mj-ea"/>
                <a:ea typeface="+mj-ea"/>
              </a:rPr>
              <a:t>時</a:t>
            </a:r>
            <a:endParaRPr kumimoji="1" lang="ja-JP" altLang="en-US" sz="2000" b="1" dirty="0">
              <a:solidFill>
                <a:schemeClr val="bg1"/>
              </a:solidFill>
              <a:effectLst>
                <a:glow rad="50800">
                  <a:srgbClr val="F4ABA2"/>
                </a:glow>
              </a:effectLst>
              <a:latin typeface="+mj-ea"/>
              <a:ea typeface="+mj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166352" y="7150270"/>
            <a:ext cx="28568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spc="-150">
                <a:solidFill>
                  <a:schemeClr val="bg1"/>
                </a:solidFill>
                <a:effectLst>
                  <a:glow rad="50800">
                    <a:srgbClr val="F4ABA2"/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nail </a:t>
            </a:r>
            <a:r>
              <a:rPr kumimoji="1" lang="en-US" altLang="ja-JP" sz="2400" b="1" spc="-150" dirty="0">
                <a:solidFill>
                  <a:schemeClr val="bg1"/>
                </a:solidFill>
                <a:effectLst>
                  <a:glow rad="50800">
                    <a:srgbClr val="F4ABA2"/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salon </a:t>
            </a:r>
            <a:r>
              <a:rPr kumimoji="1" lang="en-US" altLang="ja-JP" sz="3200" b="1" spc="-150" dirty="0" err="1">
                <a:solidFill>
                  <a:schemeClr val="bg1"/>
                </a:solidFill>
                <a:effectLst>
                  <a:glow rad="50800">
                    <a:srgbClr val="F4ABA2"/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Askul</a:t>
            </a:r>
            <a:endParaRPr kumimoji="1" lang="ja-JP" altLang="en-US" sz="2400" b="1" spc="-150" dirty="0">
              <a:solidFill>
                <a:schemeClr val="bg1"/>
              </a:solidFill>
              <a:effectLst>
                <a:glow rad="50800">
                  <a:srgbClr val="F4ABA2"/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505363" y="1050092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0" i="1">
                <a:solidFill>
                  <a:srgbClr val="564646"/>
                </a:solidFill>
                <a:effectLst>
                  <a:glow rad="76200">
                    <a:schemeClr val="bg1">
                      <a:alpha val="80000"/>
                    </a:schemeClr>
                  </a:glow>
                </a:effectLst>
                <a:latin typeface="Arial" charset="0"/>
                <a:ea typeface="Arial" charset="0"/>
                <a:cs typeface="Arial" charset="0"/>
              </a:rPr>
              <a:t>03</a:t>
            </a:r>
            <a:r>
              <a:rPr kumimoji="1" lang="en-US" altLang="ja-JP" sz="1800" i="1">
                <a:solidFill>
                  <a:srgbClr val="564646"/>
                </a:solidFill>
                <a:effectLst>
                  <a:glow rad="76200">
                    <a:schemeClr val="bg1">
                      <a:alpha val="80000"/>
                    </a:schemeClr>
                  </a:glow>
                </a:effectLst>
                <a:latin typeface="Arial" charset="0"/>
                <a:ea typeface="Arial" charset="0"/>
                <a:cs typeface="Arial" charset="0"/>
              </a:rPr>
              <a:t>/01 </a:t>
            </a:r>
            <a:r>
              <a:rPr kumimoji="1" lang="en-US" altLang="ja-JP" sz="1800" i="1" dirty="0">
                <a:solidFill>
                  <a:srgbClr val="564646"/>
                </a:solidFill>
                <a:effectLst>
                  <a:glow rad="76200">
                    <a:schemeClr val="bg1">
                      <a:alpha val="80000"/>
                    </a:schemeClr>
                  </a:glow>
                </a:effectLst>
                <a:latin typeface="Arial" charset="0"/>
                <a:ea typeface="Arial" charset="0"/>
                <a:cs typeface="Arial" charset="0"/>
              </a:rPr>
              <a:t>- 04/31</a:t>
            </a:r>
            <a:endParaRPr kumimoji="1" lang="ja-JP" altLang="en-US" sz="1800" i="1" dirty="0">
              <a:solidFill>
                <a:srgbClr val="564646"/>
              </a:solidFill>
              <a:effectLst>
                <a:glow rad="76200">
                  <a:schemeClr val="bg1">
                    <a:alpha val="80000"/>
                  </a:schemeClr>
                </a:glow>
              </a:effectLst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3748690" y="3229689"/>
            <a:ext cx="3194033" cy="383556"/>
          </a:xfrm>
          <a:prstGeom prst="roundRect">
            <a:avLst>
              <a:gd name="adj" fmla="val 50000"/>
            </a:avLst>
          </a:prstGeom>
          <a:solidFill>
            <a:srgbClr val="F4ABA2"/>
          </a:solidFill>
          <a:ln>
            <a:noFill/>
          </a:ln>
          <a:effectLst>
            <a:glow rad="1016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/>
              <a:t>お試しネイルコース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654048" y="3557394"/>
            <a:ext cx="1556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i="1" dirty="0">
                <a:solidFill>
                  <a:srgbClr val="F4ABA2"/>
                </a:solidFill>
                <a:latin typeface="Arial" charset="0"/>
                <a:ea typeface="Arial" charset="0"/>
                <a:cs typeface="Arial" charset="0"/>
              </a:rPr>
              <a:t>\</a:t>
            </a:r>
            <a:r>
              <a:rPr kumimoji="1" lang="ja-JP" altLang="en-US" sz="3600" i="1" dirty="0">
                <a:solidFill>
                  <a:srgbClr val="F4ABA2"/>
                </a:solidFill>
                <a:latin typeface="Arial" charset="0"/>
                <a:ea typeface="Arial" charset="0"/>
                <a:cs typeface="Arial" charset="0"/>
              </a:rPr>
              <a:t>●●●●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613676" y="3998225"/>
            <a:ext cx="247215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b="1" i="1" dirty="0">
                <a:solidFill>
                  <a:schemeClr val="bg1"/>
                </a:solidFill>
                <a:effectLst>
                  <a:glow rad="63500">
                    <a:srgbClr val="F4ABA2">
                      <a:alpha val="93000"/>
                    </a:srgbClr>
                  </a:glow>
                </a:effectLst>
                <a:latin typeface="Arial" charset="0"/>
                <a:ea typeface="Arial" charset="0"/>
                <a:cs typeface="Arial" charset="0"/>
              </a:rPr>
              <a:t>\</a:t>
            </a:r>
            <a:r>
              <a:rPr kumimoji="1" lang="ja-JP" altLang="en-US" sz="6000" b="1" i="1" dirty="0">
                <a:solidFill>
                  <a:schemeClr val="bg1"/>
                </a:solidFill>
                <a:effectLst>
                  <a:glow rad="63500">
                    <a:srgbClr val="F4ABA2">
                      <a:alpha val="93000"/>
                    </a:srgbClr>
                  </a:glow>
                </a:effectLst>
                <a:latin typeface="Arial" charset="0"/>
                <a:ea typeface="Arial" charset="0"/>
                <a:cs typeface="Arial" charset="0"/>
              </a:rPr>
              <a:t>●●●●</a:t>
            </a:r>
          </a:p>
        </p:txBody>
      </p:sp>
      <p:sp>
        <p:nvSpPr>
          <p:cNvPr id="35" name="曲折矢印 34"/>
          <p:cNvSpPr/>
          <p:nvPr/>
        </p:nvSpPr>
        <p:spPr>
          <a:xfrm flipV="1">
            <a:off x="4082495" y="4203725"/>
            <a:ext cx="516551" cy="559438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60141"/>
            </a:avLst>
          </a:prstGeom>
          <a:solidFill>
            <a:srgbClr val="F4A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800">
              <a:solidFill>
                <a:schemeClr val="tx1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104504" y="510972"/>
            <a:ext cx="50577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i="1" dirty="0">
                <a:solidFill>
                  <a:srgbClr val="564646"/>
                </a:solidFill>
                <a:latin typeface="Meiryo" charset="-128"/>
                <a:ea typeface="Meiryo" charset="-128"/>
                <a:cs typeface="Meiryo" charset="-128"/>
              </a:rPr>
              <a:t>新生活、ネイル</a:t>
            </a:r>
            <a:r>
              <a:rPr kumimoji="1" lang="ja-JP" altLang="en-US" i="1">
                <a:solidFill>
                  <a:srgbClr val="564646"/>
                </a:solidFill>
                <a:latin typeface="Meiryo" charset="-128"/>
                <a:ea typeface="Meiryo" charset="-128"/>
                <a:cs typeface="Meiryo" charset="-128"/>
              </a:rPr>
              <a:t>を変えて</a:t>
            </a:r>
            <a:r>
              <a:rPr lang="ja-JP" altLang="en-US" i="1">
                <a:solidFill>
                  <a:srgbClr val="564646"/>
                </a:solidFill>
                <a:latin typeface="Meiryo" charset="-128"/>
                <a:ea typeface="Meiryo" charset="-128"/>
                <a:cs typeface="Meiryo" charset="-128"/>
              </a:rPr>
              <a:t>気分もスッキリ！</a:t>
            </a:r>
            <a:endParaRPr kumimoji="1" lang="ja-JP" altLang="en-US" i="1" dirty="0">
              <a:solidFill>
                <a:srgbClr val="564646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099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152</Words>
  <Application>Microsoft Office PowerPoint</Application>
  <PresentationFormat>ユーザー設定</PresentationFormat>
  <Paragraphs>28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Meiryo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2018-01-31T11:08:38Z</dcterms:created>
  <dcterms:modified xsi:type="dcterms:W3CDTF">2018-01-31T11:08:39Z</dcterms:modified>
</cp:coreProperties>
</file>