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84BA"/>
    <a:srgbClr val="FF5E63"/>
    <a:srgbClr val="FF8E87"/>
    <a:srgbClr val="FF89B9"/>
    <a:srgbClr val="FF70B2"/>
    <a:srgbClr val="4EB758"/>
    <a:srgbClr val="E98329"/>
    <a:srgbClr val="D13A25"/>
    <a:srgbClr val="69BD3F"/>
    <a:srgbClr val="6F9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7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-1566070" y="1566069"/>
            <a:ext cx="10907713" cy="7775576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1" y="3260743"/>
            <a:ext cx="7775574" cy="520819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1010731" y="4342426"/>
            <a:ext cx="859391" cy="459884"/>
          </a:xfrm>
          <a:prstGeom prst="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1" y="3238186"/>
            <a:ext cx="7775574" cy="459884"/>
          </a:xfrm>
          <a:prstGeom prst="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37928" y="4290665"/>
            <a:ext cx="3922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月給</a:t>
            </a:r>
            <a:r>
              <a:rPr lang="en-US" altLang="ja-JP" sz="28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4-15</a:t>
            </a:r>
            <a:r>
              <a:rPr lang="ja-JP" altLang="en-US" sz="28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万円</a:t>
            </a:r>
            <a:r>
              <a:rPr lang="en-US" altLang="ja-JP" sz="28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+ </a:t>
            </a:r>
            <a:r>
              <a:rPr lang="ja-JP" altLang="en-US" sz="28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歩合制</a:t>
            </a:r>
            <a:endParaRPr kumimoji="1" lang="ja-JP" altLang="en-US" sz="2800" b="1" dirty="0">
              <a:solidFill>
                <a:srgbClr val="3F84BA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89479" y="788791"/>
            <a:ext cx="63129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i="1" dirty="0">
                <a:solidFill>
                  <a:srgbClr val="3F84BA"/>
                </a:solidFill>
                <a:effectLst>
                  <a:glow rad="1397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BEAUTY SALON </a:t>
            </a:r>
            <a:r>
              <a:rPr kumimoji="1" lang="en-US" altLang="ja-JP" sz="7200" b="1" dirty="0">
                <a:solidFill>
                  <a:srgbClr val="3F84BA"/>
                </a:solidFill>
                <a:effectLst>
                  <a:glow rad="1397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ASKUL ESTE</a:t>
            </a:r>
            <a:endParaRPr kumimoji="1" lang="ja-JP" altLang="en-US" sz="7200" b="1" dirty="0">
              <a:solidFill>
                <a:srgbClr val="3F84BA"/>
              </a:solidFill>
              <a:effectLst>
                <a:glow rad="1397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9139960"/>
            <a:ext cx="7775575" cy="1767753"/>
          </a:xfrm>
          <a:prstGeom prst="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1" y="8468938"/>
            <a:ext cx="7775574" cy="6721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93227" y="8647586"/>
            <a:ext cx="366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3F84BA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まずはお気軽にお電話ください</a:t>
            </a:r>
            <a:endParaRPr lang="en-US" altLang="ja-JP" sz="1600" b="1" dirty="0">
              <a:solidFill>
                <a:srgbClr val="3F84BA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183678" y="8499927"/>
            <a:ext cx="3182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solidFill>
                  <a:srgbClr val="3F84BA"/>
                </a:solidFill>
                <a:latin typeface="MS PMincho" charset="-128"/>
                <a:ea typeface="MS PMincho" charset="-128"/>
                <a:cs typeface="MS PMincho" charset="-128"/>
              </a:rPr>
              <a:t>☎</a:t>
            </a:r>
            <a:r>
              <a:rPr lang="en-US" altLang="ja-JP" sz="3200" b="1" dirty="0">
                <a:solidFill>
                  <a:srgbClr val="3F84BA"/>
                </a:solidFill>
                <a:latin typeface="MS PMincho" charset="-128"/>
                <a:ea typeface="MS PMincho" charset="-128"/>
                <a:cs typeface="MS PMincho" charset="-128"/>
              </a:rPr>
              <a:t> 03-1234-1111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74379" y="9322373"/>
            <a:ext cx="3006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ASKUL ESTE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84240" y="9974243"/>
            <a:ext cx="3569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01273" y="10214447"/>
            <a:ext cx="3484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https://</a:t>
            </a:r>
            <a:r>
              <a:rPr lang="en-US" altLang="ja-JP" sz="1600" dirty="0" err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www.askul.com</a:t>
            </a:r>
            <a:r>
              <a:rPr lang="en-US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/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4781385" y="9407970"/>
            <a:ext cx="2462536" cy="11450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kumimoji="1" lang="ja-JP" altLang="en-US" dirty="0"/>
              <a:t>挿入してください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89479" y="3270478"/>
            <a:ext cx="631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美容に興味のある子育て中のママ、大歓迎！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010731" y="4367137"/>
            <a:ext cx="859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給与</a:t>
            </a:r>
            <a:endParaRPr lang="en-US" altLang="ja-JP" sz="20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237927" y="5072173"/>
            <a:ext cx="4885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未経験者歓迎</a:t>
            </a:r>
            <a:endParaRPr lang="en-US" altLang="ja-JP" sz="2000" b="1" dirty="0">
              <a:solidFill>
                <a:srgbClr val="3F84BA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37927" y="6342066"/>
            <a:ext cx="4885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月曜日、他</a:t>
            </a:r>
            <a:r>
              <a:rPr lang="en-US" altLang="ja-JP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2</a:t>
            </a:r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日、夏期・年末年始（各</a:t>
            </a:r>
            <a:r>
              <a:rPr lang="en-US" altLang="ja-JP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5</a:t>
            </a:r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日）</a:t>
            </a:r>
            <a:endParaRPr lang="en-US" altLang="ja-JP" sz="2000" b="1" dirty="0">
              <a:solidFill>
                <a:srgbClr val="3F84BA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休暇をまとめて取ることも可能です。</a:t>
            </a:r>
            <a:endParaRPr lang="en-US" altLang="ja-JP" sz="2000" b="1" dirty="0">
              <a:solidFill>
                <a:srgbClr val="3F84BA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237927" y="7222925"/>
            <a:ext cx="4885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昇給年</a:t>
            </a:r>
            <a:r>
              <a:rPr lang="en-US" altLang="ja-JP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1</a:t>
            </a:r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回、賞与年</a:t>
            </a:r>
            <a:r>
              <a:rPr lang="en-US" altLang="ja-JP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1</a:t>
            </a:r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回、交通費支給</a:t>
            </a:r>
            <a:endParaRPr lang="en-US" altLang="ja-JP" sz="2000" b="1" dirty="0">
              <a:solidFill>
                <a:srgbClr val="3F84BA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車・バイク通勤可</a:t>
            </a:r>
            <a:r>
              <a:rPr lang="en-US" altLang="ja-JP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!!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237927" y="5729067"/>
            <a:ext cx="4885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3F84BA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未経験者歓迎</a:t>
            </a:r>
            <a:endParaRPr lang="en-US" altLang="ja-JP" sz="2000" b="1" dirty="0">
              <a:solidFill>
                <a:srgbClr val="3F84BA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010731" y="5094282"/>
            <a:ext cx="859391" cy="378001"/>
          </a:xfrm>
          <a:prstGeom prst="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10731" y="5091376"/>
            <a:ext cx="85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資格</a:t>
            </a:r>
            <a:endParaRPr lang="en-US" altLang="ja-JP" sz="18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010731" y="5752722"/>
            <a:ext cx="859391" cy="378001"/>
          </a:xfrm>
          <a:prstGeom prst="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10731" y="5749816"/>
            <a:ext cx="85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時間</a:t>
            </a:r>
            <a:endParaRPr lang="en-US" altLang="ja-JP" sz="18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010731" y="6492644"/>
            <a:ext cx="859391" cy="378001"/>
          </a:xfrm>
          <a:prstGeom prst="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010731" y="6489738"/>
            <a:ext cx="85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休日</a:t>
            </a:r>
            <a:endParaRPr lang="en-US" altLang="ja-JP" sz="18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1010731" y="7380153"/>
            <a:ext cx="859391" cy="378001"/>
          </a:xfrm>
          <a:prstGeom prst="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010731" y="7377247"/>
            <a:ext cx="85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待遇</a:t>
            </a:r>
            <a:endParaRPr lang="en-US" altLang="ja-JP" sz="18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8264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210</Words>
  <Application>Microsoft Office PowerPoint</Application>
  <PresentationFormat>ユーザー設定</PresentationFormat>
  <Paragraphs>39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MS PMincho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2018-01-31T11:08:56Z</dcterms:created>
  <dcterms:modified xsi:type="dcterms:W3CDTF">2018-01-31T11:08:58Z</dcterms:modified>
</cp:coreProperties>
</file>