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handoutMasterIdLst>
    <p:handoutMasterId r:id="rId6"/>
  </p:handoutMasterIdLst>
  <p:sldIdLst>
    <p:sldId id="260" r:id="rId3"/>
    <p:sldId id="265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A0001"/>
    <a:srgbClr val="5D4348"/>
    <a:srgbClr val="3F84BA"/>
    <a:srgbClr val="FF5E63"/>
    <a:srgbClr val="FF8E87"/>
    <a:srgbClr val="FF89B9"/>
    <a:srgbClr val="FF70B2"/>
    <a:srgbClr val="4EB758"/>
    <a:srgbClr val="E98329"/>
    <a:srgbClr val="D13A2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A107856-5554-42FB-B03E-39F5DBC370BA}" styleName="中間スタイル 4 - アクセント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284E427A-3D55-4303-BF80-6455036E1DE7}" styleName="テーマ スタイル 1 - アクセント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18603FDC-E32A-4AB5-989C-0864C3EAD2B8}" styleName="テーマ スタイル 2 - アクセント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EB9631B5-78F2-41C9-869B-9F39066F8104}" styleName="中間スタイル 3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95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7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4096" y="21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microsoft.com/office/2015/10/relationships/revisionInfo" Target="revisionInfo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A6E9FE-BD43-CD44-9FB6-B38B660EC85A}" type="datetimeFigureOut">
              <a:rPr kumimoji="1" lang="ja-JP" altLang="en-US" smtClean="0"/>
              <a:t>2018/1/31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4810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7729BBB-EB77-EC47-B3DB-B1117DE3E80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34697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図 17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0"/>
            <a:ext cx="7775576" cy="10907713"/>
          </a:xfrm>
          <a:prstGeom prst="rect">
            <a:avLst/>
          </a:prstGeom>
        </p:spPr>
      </p:pic>
      <p:sp>
        <p:nvSpPr>
          <p:cNvPr id="4" name="テキスト ボックス 3"/>
          <p:cNvSpPr txBox="1"/>
          <p:nvPr/>
        </p:nvSpPr>
        <p:spPr>
          <a:xfrm>
            <a:off x="3461406" y="1138989"/>
            <a:ext cx="387317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ja-JP" altLang="en-US" sz="4000" b="1" dirty="0">
                <a:solidFill>
                  <a:srgbClr val="5D4348"/>
                </a:solidFill>
                <a:latin typeface="MS PMincho" charset="-128"/>
                <a:ea typeface="MS PMincho" charset="-128"/>
                <a:cs typeface="MS PMincho" charset="-128"/>
              </a:rPr>
              <a:t>あなたらしく、</a:t>
            </a:r>
            <a:r>
              <a:rPr kumimoji="1" lang="ja-JP" altLang="en-US" sz="4000" b="1" dirty="0">
                <a:solidFill>
                  <a:srgbClr val="DA0001"/>
                </a:solidFill>
                <a:latin typeface="MS PMincho" charset="-128"/>
                <a:ea typeface="MS PMincho" charset="-128"/>
                <a:cs typeface="MS PMincho" charset="-128"/>
              </a:rPr>
              <a:t>輝く</a:t>
            </a: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2823411" y="1760050"/>
            <a:ext cx="451117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6000" b="1" dirty="0">
                <a:solidFill>
                  <a:srgbClr val="5D4348"/>
                </a:solidFill>
                <a:latin typeface="MS PMincho" charset="-128"/>
                <a:ea typeface="MS PMincho" charset="-128"/>
                <a:cs typeface="MS PMincho" charset="-128"/>
              </a:rPr>
              <a:t>N</a:t>
            </a:r>
            <a:r>
              <a:rPr kumimoji="1" lang="en-US" altLang="ja-JP" sz="6000" b="1" dirty="0">
                <a:solidFill>
                  <a:srgbClr val="DA0001"/>
                </a:solidFill>
                <a:latin typeface="MS PMincho" charset="-128"/>
                <a:ea typeface="MS PMincho" charset="-128"/>
                <a:cs typeface="MS PMincho" charset="-128"/>
              </a:rPr>
              <a:t>A</a:t>
            </a:r>
            <a:r>
              <a:rPr kumimoji="1" lang="en-US" altLang="ja-JP" sz="6000" b="1" dirty="0">
                <a:solidFill>
                  <a:srgbClr val="5D4348"/>
                </a:solidFill>
                <a:latin typeface="MS PMincho" charset="-128"/>
                <a:ea typeface="MS PMincho" charset="-128"/>
                <a:cs typeface="MS PMincho" charset="-128"/>
              </a:rPr>
              <a:t>IL ASKUL</a:t>
            </a:r>
            <a:endParaRPr kumimoji="1" lang="ja-JP" altLang="en-US" sz="6000" b="1" dirty="0">
              <a:solidFill>
                <a:srgbClr val="5D4348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951747" y="3044235"/>
            <a:ext cx="4823828" cy="401624"/>
          </a:xfrm>
          <a:prstGeom prst="rect">
            <a:avLst/>
          </a:prstGeom>
          <a:solidFill>
            <a:srgbClr val="DA000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3602470" y="3080446"/>
            <a:ext cx="373211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ja-JP" altLang="en-US" sz="16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ネイリスト</a:t>
            </a:r>
            <a:r>
              <a:rPr lang="ja-JP" altLang="en-US" sz="16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として、共に高みを目指しましょう</a:t>
            </a:r>
            <a:endParaRPr kumimoji="1" lang="ja-JP" altLang="en-US" sz="1600" b="1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3461406" y="3823214"/>
            <a:ext cx="3873176" cy="16576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kumimoji="1" lang="ja-JP" altLang="en-US" sz="1400" b="1" dirty="0">
                <a:solidFill>
                  <a:schemeClr val="bg1">
                    <a:lumMod val="50000"/>
                  </a:schemeClr>
                </a:solidFill>
                <a:latin typeface="MS PMincho" charset="-128"/>
                <a:ea typeface="MS PMincho" charset="-128"/>
                <a:cs typeface="MS PMincho" charset="-128"/>
              </a:rPr>
              <a:t>ここにメッセージを入力してください。</a:t>
            </a:r>
            <a:r>
              <a:rPr lang="ja-JP" altLang="en-US" sz="1400" b="1" dirty="0">
                <a:solidFill>
                  <a:schemeClr val="bg1">
                    <a:lumMod val="50000"/>
                  </a:schemeClr>
                </a:solidFill>
                <a:latin typeface="MS PMincho" charset="-128"/>
                <a:ea typeface="MS PMincho" charset="-128"/>
                <a:cs typeface="MS PMincho" charset="-128"/>
              </a:rPr>
              <a:t>ここにメッセージを入力してください。ここにメッセージを入力してください。ここにメッセージを入力してください。ここにメッセージを入力してください。</a:t>
            </a:r>
          </a:p>
          <a:p>
            <a:pPr algn="r">
              <a:lnSpc>
                <a:spcPct val="150000"/>
              </a:lnSpc>
            </a:pPr>
            <a:endParaRPr lang="ja-JP" altLang="en-US" sz="1400" b="1" dirty="0">
              <a:solidFill>
                <a:schemeClr val="bg1">
                  <a:lumMod val="50000"/>
                </a:schemeClr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5565912" y="5687737"/>
            <a:ext cx="1768669" cy="35033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/>
              <a:t>残業手当有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3699857" y="5687737"/>
            <a:ext cx="1768669" cy="35033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/>
              <a:t>随時昇給有</a:t>
            </a:r>
          </a:p>
        </p:txBody>
      </p:sp>
      <p:sp>
        <p:nvSpPr>
          <p:cNvPr id="51" name="正方形/長方形 50"/>
          <p:cNvSpPr/>
          <p:nvPr/>
        </p:nvSpPr>
        <p:spPr>
          <a:xfrm>
            <a:off x="5565912" y="6127396"/>
            <a:ext cx="1768669" cy="35033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/>
              <a:t>月</a:t>
            </a:r>
            <a:r>
              <a:rPr kumimoji="1" lang="en-US" altLang="ja-JP" sz="1400" dirty="0"/>
              <a:t>8</a:t>
            </a:r>
            <a:r>
              <a:rPr kumimoji="1" lang="ja-JP" altLang="en-US" sz="1400" dirty="0"/>
              <a:t>日休み</a:t>
            </a:r>
          </a:p>
        </p:txBody>
      </p:sp>
      <p:sp>
        <p:nvSpPr>
          <p:cNvPr id="52" name="正方形/長方形 51"/>
          <p:cNvSpPr/>
          <p:nvPr/>
        </p:nvSpPr>
        <p:spPr>
          <a:xfrm>
            <a:off x="3699857" y="6127396"/>
            <a:ext cx="1768669" cy="35033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/>
              <a:t>社会保険完備</a:t>
            </a:r>
          </a:p>
        </p:txBody>
      </p:sp>
      <p:sp>
        <p:nvSpPr>
          <p:cNvPr id="58" name="正方形/長方形 57"/>
          <p:cNvSpPr/>
          <p:nvPr/>
        </p:nvSpPr>
        <p:spPr>
          <a:xfrm>
            <a:off x="5565912" y="6572471"/>
            <a:ext cx="1768669" cy="35033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/>
              <a:t>駅徒歩</a:t>
            </a:r>
            <a:r>
              <a:rPr kumimoji="1" lang="en-US" altLang="ja-JP" sz="1400" dirty="0"/>
              <a:t>5</a:t>
            </a:r>
            <a:r>
              <a:rPr kumimoji="1" lang="ja-JP" altLang="en-US" sz="1400" dirty="0"/>
              <a:t>分</a:t>
            </a:r>
          </a:p>
        </p:txBody>
      </p:sp>
      <p:sp>
        <p:nvSpPr>
          <p:cNvPr id="61" name="正方形/長方形 60"/>
          <p:cNvSpPr/>
          <p:nvPr/>
        </p:nvSpPr>
        <p:spPr>
          <a:xfrm>
            <a:off x="3699857" y="6572471"/>
            <a:ext cx="1768669" cy="35033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/>
              <a:t>長期休暇有</a:t>
            </a:r>
          </a:p>
        </p:txBody>
      </p:sp>
      <p:sp>
        <p:nvSpPr>
          <p:cNvPr id="62" name="正方形/長方形 61"/>
          <p:cNvSpPr/>
          <p:nvPr/>
        </p:nvSpPr>
        <p:spPr>
          <a:xfrm>
            <a:off x="0" y="9676069"/>
            <a:ext cx="7775575" cy="1233078"/>
          </a:xfrm>
          <a:prstGeom prst="rect">
            <a:avLst/>
          </a:prstGeom>
          <a:solidFill>
            <a:schemeClr val="bg1">
              <a:lumMod val="75000"/>
              <a:alpha val="7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400" dirty="0"/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528191" y="9823884"/>
            <a:ext cx="300684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3200" b="1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NAIL ASKUL</a:t>
            </a:r>
            <a:endParaRPr lang="en-US" altLang="ja-JP" sz="3200" b="1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497711" y="10408519"/>
            <a:ext cx="356923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東京都江東区豊洲 </a:t>
            </a:r>
            <a:r>
              <a:rPr lang="en-US" altLang="ja-JP" sz="1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3-2-3</a:t>
            </a:r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4139114" y="10138090"/>
            <a:ext cx="31822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☎</a:t>
            </a:r>
            <a:r>
              <a:rPr lang="en-US" altLang="ja-JP" sz="3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 03-1234-1111</a:t>
            </a:r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4145680" y="9920173"/>
            <a:ext cx="248325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面接のお申込みは、お電話から</a:t>
            </a:r>
            <a:endParaRPr lang="en-US" altLang="ja-JP" sz="1200" b="1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68846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Yu Gothic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Yu Gothic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197</Words>
  <Application>Microsoft Office PowerPoint</Application>
  <PresentationFormat>ユーザー設定</PresentationFormat>
  <Paragraphs>32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HG丸ｺﾞｼｯｸM-PRO</vt:lpstr>
      <vt:lpstr>ＭＳ Ｐゴシック</vt:lpstr>
      <vt:lpstr>MS PMincho</vt:lpstr>
      <vt:lpstr>Yu Gothic</vt:lpstr>
      <vt:lpstr>Arial</vt:lpstr>
      <vt:lpstr>Calibri</vt:lpstr>
      <vt:lpstr>Calibri Light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2018-01-31T11:09:13Z</dcterms:created>
  <dcterms:modified xsi:type="dcterms:W3CDTF">2018-01-31T11:09:16Z</dcterms:modified>
</cp:coreProperties>
</file>