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handoutMasterIdLst>
    <p:handoutMasterId r:id="rId6"/>
  </p:handoutMasterIdLst>
  <p:sldIdLst>
    <p:sldId id="260" r:id="rId3"/>
    <p:sldId id="265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CD545"/>
    <a:srgbClr val="5D4348"/>
    <a:srgbClr val="DA0001"/>
    <a:srgbClr val="3F84BA"/>
    <a:srgbClr val="FF5E63"/>
    <a:srgbClr val="FF8E87"/>
    <a:srgbClr val="FF89B9"/>
    <a:srgbClr val="FF70B2"/>
    <a:srgbClr val="4EB758"/>
    <a:srgbClr val="E9832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A107856-5554-42FB-B03E-39F5DBC370BA}" styleName="中間スタイル 4 - アクセント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284E427A-3D55-4303-BF80-6455036E1DE7}" styleName="テーマ スタイル 1 - アクセント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18603FDC-E32A-4AB5-989C-0864C3EAD2B8}" styleName="テーマ スタイル 2 - アクセント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EB9631B5-78F2-41C9-869B-9F39066F8104}" styleName="中間スタイル 3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95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7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4096" y="21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microsoft.com/office/2015/10/relationships/revisionInfo" Target="revisionInfo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48100" y="0"/>
            <a:ext cx="2944813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A6E9FE-BD43-CD44-9FB6-B38B660EC85A}" type="datetimeFigureOut">
              <a:rPr kumimoji="1" lang="ja-JP" altLang="en-US" smtClean="0"/>
              <a:t>2018/1/31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48100" y="9428163"/>
            <a:ext cx="2944813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7729BBB-EB77-EC47-B3DB-B1117DE3E80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34697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2" name="図 21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-1"/>
            <a:ext cx="7775575" cy="10907713"/>
          </a:xfrm>
          <a:prstGeom prst="rect">
            <a:avLst/>
          </a:prstGeom>
        </p:spPr>
      </p:pic>
      <p:sp>
        <p:nvSpPr>
          <p:cNvPr id="36" name="テキスト ボックス 35"/>
          <p:cNvSpPr txBox="1"/>
          <p:nvPr/>
        </p:nvSpPr>
        <p:spPr>
          <a:xfrm>
            <a:off x="2217535" y="5260058"/>
            <a:ext cx="519725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7200" b="1" dirty="0">
                <a:solidFill>
                  <a:srgbClr val="5D4348"/>
                </a:solidFill>
                <a:effectLst>
                  <a:glow rad="63500">
                    <a:schemeClr val="bg1">
                      <a:alpha val="85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PC/</a:t>
            </a:r>
            <a:r>
              <a:rPr lang="ja-JP" altLang="en-US" sz="6600" b="1" dirty="0">
                <a:solidFill>
                  <a:srgbClr val="5D4348"/>
                </a:solidFill>
                <a:effectLst>
                  <a:glow rad="63500">
                    <a:schemeClr val="bg1">
                      <a:alpha val="85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周辺機器</a:t>
            </a:r>
            <a:endParaRPr kumimoji="1" lang="ja-JP" altLang="en-US" sz="6600" b="1" dirty="0">
              <a:solidFill>
                <a:srgbClr val="5D4348"/>
              </a:solidFill>
              <a:effectLst>
                <a:glow rad="63500">
                  <a:schemeClr val="bg1">
                    <a:alpha val="85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2" name="正方形/長方形 61"/>
          <p:cNvSpPr/>
          <p:nvPr/>
        </p:nvSpPr>
        <p:spPr>
          <a:xfrm>
            <a:off x="0" y="9674635"/>
            <a:ext cx="7775575" cy="1233078"/>
          </a:xfrm>
          <a:prstGeom prst="rect">
            <a:avLst/>
          </a:prstGeom>
          <a:solidFill>
            <a:srgbClr val="5D434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400" dirty="0"/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488434" y="9822450"/>
            <a:ext cx="333111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3200" b="1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PC SHOP </a:t>
            </a:r>
            <a:r>
              <a:rPr lang="en-US" altLang="ja-JP" sz="3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ASKUL</a:t>
            </a: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457955" y="10407085"/>
            <a:ext cx="356923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東京都江東区豊洲 </a:t>
            </a:r>
            <a:r>
              <a:rPr lang="en-US" altLang="ja-JP" sz="1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3-2-3</a:t>
            </a:r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4099358" y="9817972"/>
            <a:ext cx="318228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ja-JP" altLang="en-US" sz="3200" b="1" dirty="0">
                <a:solidFill>
                  <a:srgbClr val="FCD545"/>
                </a:solidFill>
                <a:latin typeface="MS PMincho" charset="-128"/>
                <a:ea typeface="MS PMincho" charset="-128"/>
                <a:cs typeface="MS PMincho" charset="-128"/>
              </a:rPr>
              <a:t>☎</a:t>
            </a:r>
            <a:r>
              <a:rPr lang="en-US" altLang="ja-JP" sz="32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 </a:t>
            </a:r>
            <a:r>
              <a:rPr lang="en-US" altLang="ja-JP" sz="3200" b="1" dirty="0">
                <a:solidFill>
                  <a:srgbClr val="FCD545"/>
                </a:solidFill>
                <a:latin typeface="MS PMincho" charset="-128"/>
                <a:ea typeface="MS PMincho" charset="-128"/>
                <a:cs typeface="MS PMincho" charset="-128"/>
              </a:rPr>
              <a:t>03-1234-1111</a:t>
            </a:r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4165908" y="10375853"/>
            <a:ext cx="302160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400" b="1" dirty="0">
                <a:solidFill>
                  <a:srgbClr val="FCD545"/>
                </a:solidFill>
                <a:latin typeface="MS PMincho" charset="-128"/>
                <a:ea typeface="MS PMincho" charset="-128"/>
                <a:cs typeface="MS PMincho" charset="-128"/>
              </a:rPr>
              <a:t>WEB : </a:t>
            </a:r>
            <a:r>
              <a:rPr lang="en-US" altLang="ja-JP" sz="1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https://</a:t>
            </a:r>
            <a:r>
              <a:rPr lang="en-US" altLang="ja-JP" sz="1400" b="1" dirty="0" err="1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www.askul.com</a:t>
            </a:r>
            <a:r>
              <a:rPr lang="en-US" altLang="ja-JP" sz="1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/</a:t>
            </a: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276299" y="6380177"/>
            <a:ext cx="7138493" cy="1107996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pPr algn="r"/>
            <a:r>
              <a:rPr lang="ja-JP" altLang="en-US" sz="6600" b="1" dirty="0">
                <a:solidFill>
                  <a:srgbClr val="FCD545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大特価</a:t>
            </a:r>
            <a:r>
              <a:rPr lang="en-US" altLang="ja-JP" sz="6600" b="1" dirty="0">
                <a:solidFill>
                  <a:srgbClr val="FCD545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 </a:t>
            </a:r>
            <a:r>
              <a:rPr lang="ja-JP" altLang="en-US" sz="6600" b="1" dirty="0">
                <a:solidFill>
                  <a:schemeClr val="bg1"/>
                </a:solidFill>
                <a:effectLst>
                  <a:glow rad="38100">
                    <a:srgbClr val="5D4348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放出セール</a:t>
            </a:r>
            <a:endParaRPr kumimoji="1" lang="ja-JP" altLang="en-US" sz="6600" b="1" dirty="0">
              <a:solidFill>
                <a:schemeClr val="bg1"/>
              </a:solidFill>
              <a:effectLst>
                <a:glow rad="38100">
                  <a:srgbClr val="5D4348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2794616" y="4764047"/>
            <a:ext cx="462017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ja-JP" altLang="en-US" sz="2800" b="1" dirty="0">
                <a:solidFill>
                  <a:srgbClr val="5D4348"/>
                </a:solidFill>
                <a:effectLst/>
                <a:latin typeface="+mn-ea"/>
                <a:cs typeface="MS PMincho" charset="-128"/>
              </a:rPr>
              <a:t>ほしいものが、絶対見つかる</a:t>
            </a:r>
            <a:r>
              <a:rPr kumimoji="1" lang="en-US" altLang="ja-JP" sz="2800" b="1" dirty="0">
                <a:solidFill>
                  <a:srgbClr val="5D4348"/>
                </a:solidFill>
                <a:effectLst/>
                <a:latin typeface="+mn-ea"/>
                <a:cs typeface="MS PMincho" charset="-128"/>
              </a:rPr>
              <a:t>!!</a:t>
            </a:r>
            <a:endParaRPr kumimoji="1" lang="ja-JP" altLang="en-US" sz="2800" b="1" dirty="0">
              <a:solidFill>
                <a:srgbClr val="5D4348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384519" y="7773883"/>
            <a:ext cx="6949571" cy="442402"/>
          </a:xfrm>
          <a:prstGeom prst="roundRect">
            <a:avLst>
              <a:gd name="adj" fmla="val 50000"/>
            </a:avLst>
          </a:prstGeom>
          <a:solidFill>
            <a:srgbClr val="5D434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384519" y="7770820"/>
            <a:ext cx="694957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2000" b="1" dirty="0">
                <a:solidFill>
                  <a:schemeClr val="bg1"/>
                </a:solidFill>
                <a:effectLst/>
                <a:latin typeface="+mn-ea"/>
                <a:cs typeface="MS PMincho" charset="-128"/>
              </a:rPr>
              <a:t>2018/4/20 sun </a:t>
            </a:r>
            <a:r>
              <a:rPr lang="mr-IN" altLang="ja-JP" sz="2000" b="1" dirty="0">
                <a:solidFill>
                  <a:schemeClr val="bg1"/>
                </a:solidFill>
                <a:effectLst/>
                <a:latin typeface="+mn-ea"/>
                <a:cs typeface="MS PMincho" charset="-128"/>
              </a:rPr>
              <a:t>–</a:t>
            </a:r>
            <a:r>
              <a:rPr lang="en-US" altLang="ja-JP" sz="2000" b="1" dirty="0">
                <a:solidFill>
                  <a:schemeClr val="bg1"/>
                </a:solidFill>
                <a:effectLst/>
                <a:latin typeface="+mn-ea"/>
                <a:cs typeface="MS PMincho" charset="-128"/>
              </a:rPr>
              <a:t> 5/17 wed</a:t>
            </a:r>
            <a:endParaRPr kumimoji="1" lang="ja-JP" altLang="en-US" sz="2000" b="1" dirty="0">
              <a:solidFill>
                <a:schemeClr val="bg1"/>
              </a:solidFill>
              <a:effectLst/>
              <a:latin typeface="+mn-ea"/>
              <a:cs typeface="MS PMinch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068846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Yu Gothic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Yu Gothic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147</Words>
  <Application>Microsoft Office PowerPoint</Application>
  <PresentationFormat>ユーザー設定</PresentationFormat>
  <Paragraphs>26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HG丸ｺﾞｼｯｸM-PRO</vt:lpstr>
      <vt:lpstr>ＭＳ Ｐゴシック</vt:lpstr>
      <vt:lpstr>MS PMincho</vt:lpstr>
      <vt:lpstr>Yu Gothic</vt:lpstr>
      <vt:lpstr>Arial</vt:lpstr>
      <vt:lpstr>Calibri</vt:lpstr>
      <vt:lpstr>Calibri Light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2018-01-31T11:09:35Z</dcterms:created>
  <dcterms:modified xsi:type="dcterms:W3CDTF">2018-01-31T11:09:40Z</dcterms:modified>
</cp:coreProperties>
</file>