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0" r:id="rId3"/>
    <p:sldId id="261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DBB3D"/>
    <a:srgbClr val="C2A436"/>
    <a:srgbClr val="F2CD43"/>
    <a:srgbClr val="5D9CE5"/>
    <a:srgbClr val="5389C7"/>
    <a:srgbClr val="255DAB"/>
    <a:srgbClr val="EEB34F"/>
    <a:srgbClr val="274B29"/>
    <a:srgbClr val="39482A"/>
    <a:srgbClr val="9D7B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916" autoAdjust="0"/>
    <p:restoredTop sz="86395"/>
  </p:normalViewPr>
  <p:slideViewPr>
    <p:cSldViewPr snapToGrid="0">
      <p:cViewPr varScale="1">
        <p:scale>
          <a:sx n="54" d="100"/>
          <a:sy n="54" d="100"/>
        </p:scale>
        <p:origin x="2693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slideLayout" Target="../slideLayouts/slideLayout13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" name="図 2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7775575" cy="5184172"/>
          </a:xfrm>
          <a:prstGeom prst="rect">
            <a:avLst/>
          </a:prstGeom>
        </p:spPr>
      </p:pic>
      <p:sp>
        <p:nvSpPr>
          <p:cNvPr id="54" name="正方形/長方形 53"/>
          <p:cNvSpPr/>
          <p:nvPr/>
        </p:nvSpPr>
        <p:spPr>
          <a:xfrm>
            <a:off x="433138" y="8902346"/>
            <a:ext cx="4668252" cy="1028731"/>
          </a:xfrm>
          <a:prstGeom prst="rect">
            <a:avLst/>
          </a:prstGeom>
          <a:solidFill>
            <a:srgbClr val="F2CD4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9" name="正方形/長方形 68"/>
          <p:cNvSpPr/>
          <p:nvPr/>
        </p:nvSpPr>
        <p:spPr>
          <a:xfrm>
            <a:off x="2360207" y="8903133"/>
            <a:ext cx="2737346" cy="1028731"/>
          </a:xfrm>
          <a:prstGeom prst="rect">
            <a:avLst/>
          </a:prstGeom>
          <a:solidFill>
            <a:srgbClr val="DDBB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5364355" y="5181600"/>
            <a:ext cx="2411220" cy="5726113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正方形/長方形 52"/>
          <p:cNvSpPr/>
          <p:nvPr/>
        </p:nvSpPr>
        <p:spPr>
          <a:xfrm>
            <a:off x="0" y="10267069"/>
            <a:ext cx="7775575" cy="636739"/>
          </a:xfrm>
          <a:prstGeom prst="rect">
            <a:avLst/>
          </a:prstGeom>
          <a:solidFill>
            <a:srgbClr val="5389C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角丸四角形 6"/>
          <p:cNvSpPr/>
          <p:nvPr/>
        </p:nvSpPr>
        <p:spPr>
          <a:xfrm>
            <a:off x="433137" y="5680452"/>
            <a:ext cx="4668253" cy="370085"/>
          </a:xfrm>
          <a:prstGeom prst="roundRect">
            <a:avLst>
              <a:gd name="adj" fmla="val 50000"/>
            </a:avLst>
          </a:prstGeom>
          <a:solidFill>
            <a:srgbClr val="5389C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  <a:latin typeface="+mj-ea"/>
                <a:cs typeface="Kozuka Gothic Pro M" charset="-128"/>
              </a:rPr>
              <a:t>働き方改革であなたの企業の生産性アップ！！</a:t>
            </a: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433137" y="6144130"/>
            <a:ext cx="4411024" cy="10618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kumimoji="1" lang="ja-JP" altLang="en-US" sz="1050" dirty="0">
                <a:solidFill>
                  <a:schemeClr val="bg1">
                    <a:lumMod val="50000"/>
                  </a:schemeClr>
                </a:solidFill>
                <a:latin typeface="+mn-ea"/>
              </a:rPr>
              <a:t>ここに任意のテキストを入力してください。</a:t>
            </a:r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latin typeface="+mn-ea"/>
              </a:rPr>
              <a:t>ここに任意のテキストを入力してください。ここに任意のテキストを入力してください。</a:t>
            </a:r>
          </a:p>
          <a:p>
            <a:pPr>
              <a:lnSpc>
                <a:spcPct val="150000"/>
              </a:lnSpc>
            </a:pPr>
            <a:r>
              <a:rPr lang="ja-JP" altLang="en-US" sz="1050" dirty="0">
                <a:solidFill>
                  <a:schemeClr val="bg1">
                    <a:lumMod val="50000"/>
                  </a:schemeClr>
                </a:solidFill>
                <a:latin typeface="+mn-ea"/>
              </a:rPr>
              <a:t>ここに任意のテキストを入力してください。ここに任意のテキストを入力してください。ここに任意のテキストを入力してください。</a:t>
            </a:r>
          </a:p>
        </p:txBody>
      </p:sp>
      <p:sp>
        <p:nvSpPr>
          <p:cNvPr id="2" name="正方形/長方形 1"/>
          <p:cNvSpPr/>
          <p:nvPr/>
        </p:nvSpPr>
        <p:spPr>
          <a:xfrm>
            <a:off x="433137" y="3460543"/>
            <a:ext cx="4851008" cy="212365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600" b="1" dirty="0">
                <a:solidFill>
                  <a:srgbClr val="5389C7"/>
                </a:solidFill>
                <a:effectLst>
                  <a:glow rad="635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働き方改革</a:t>
            </a:r>
            <a:endParaRPr lang="en-US" altLang="ja-JP" sz="6600" b="1" dirty="0">
              <a:solidFill>
                <a:srgbClr val="5389C7"/>
              </a:solidFill>
              <a:effectLst>
                <a:glow rad="63500">
                  <a:schemeClr val="bg1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  <a:p>
            <a:r>
              <a:rPr lang="ja-JP" altLang="en-US" sz="6600" b="1" dirty="0">
                <a:solidFill>
                  <a:srgbClr val="F2CD43"/>
                </a:solidFill>
                <a:effectLst>
                  <a:glow rad="635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支援</a:t>
            </a:r>
            <a:r>
              <a:rPr lang="ja-JP" altLang="en-US" sz="6600" b="1" dirty="0">
                <a:solidFill>
                  <a:srgbClr val="5389C7"/>
                </a:solidFill>
                <a:effectLst>
                  <a:glow rad="635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セミナー</a:t>
            </a:r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5601951" y="6190296"/>
            <a:ext cx="164019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is-IS" altLang="ja-JP" sz="1800" dirty="0">
                <a:solidFill>
                  <a:srgbClr val="5389C7"/>
                </a:solidFill>
                <a:latin typeface="+mn-ea"/>
                <a:cs typeface="Kozuka Gothic Pro R" charset="-128"/>
              </a:rPr>
              <a:t>2018</a:t>
            </a:r>
            <a:r>
              <a:rPr lang="ja-JP" altLang="is-IS" sz="1800" dirty="0">
                <a:solidFill>
                  <a:srgbClr val="5389C7"/>
                </a:solidFill>
                <a:latin typeface="+mn-ea"/>
                <a:cs typeface="Kozuka Gothic Pro R" charset="-128"/>
              </a:rPr>
              <a:t>年</a:t>
            </a:r>
            <a:r>
              <a:rPr lang="is-IS" altLang="ja-JP" sz="1800" dirty="0">
                <a:solidFill>
                  <a:srgbClr val="5389C7"/>
                </a:solidFill>
                <a:latin typeface="+mn-ea"/>
                <a:cs typeface="Kozuka Gothic Pro R" charset="-128"/>
              </a:rPr>
              <a:t> 6</a:t>
            </a:r>
            <a:r>
              <a:rPr lang="ja-JP" altLang="is-IS" sz="1800" dirty="0">
                <a:solidFill>
                  <a:srgbClr val="5389C7"/>
                </a:solidFill>
                <a:latin typeface="+mn-ea"/>
                <a:cs typeface="Kozuka Gothic Pro R" charset="-128"/>
              </a:rPr>
              <a:t>月</a:t>
            </a:r>
            <a:r>
              <a:rPr lang="is-IS" altLang="ja-JP" sz="1800" dirty="0">
                <a:solidFill>
                  <a:srgbClr val="5389C7"/>
                </a:solidFill>
                <a:latin typeface="+mn-ea"/>
                <a:cs typeface="Kozuka Gothic Pro R" charset="-128"/>
              </a:rPr>
              <a:t>3</a:t>
            </a:r>
            <a:r>
              <a:rPr lang="ja-JP" altLang="is-IS" sz="1800" dirty="0">
                <a:solidFill>
                  <a:srgbClr val="5389C7"/>
                </a:solidFill>
                <a:latin typeface="+mn-ea"/>
                <a:cs typeface="Kozuka Gothic Pro R" charset="-128"/>
              </a:rPr>
              <a:t>日</a:t>
            </a:r>
            <a:endParaRPr lang="en-US" altLang="ja-JP" sz="1800" dirty="0">
              <a:solidFill>
                <a:srgbClr val="5389C7"/>
              </a:solidFill>
              <a:latin typeface="+mn-ea"/>
              <a:cs typeface="Kozuka Gothic Pro R" charset="-128"/>
            </a:endParaRPr>
          </a:p>
          <a:p>
            <a:pPr>
              <a:lnSpc>
                <a:spcPct val="150000"/>
              </a:lnSpc>
            </a:pPr>
            <a:r>
              <a:rPr lang="is-IS" altLang="ja-JP" sz="1800" dirty="0">
                <a:solidFill>
                  <a:srgbClr val="5389C7"/>
                </a:solidFill>
                <a:latin typeface="+mn-ea"/>
                <a:cs typeface="Kozuka Gothic Pro R" charset="-128"/>
              </a:rPr>
              <a:t>16:00 </a:t>
            </a:r>
            <a:r>
              <a:rPr lang="mr-IN" altLang="ja-JP" sz="1800" dirty="0">
                <a:solidFill>
                  <a:srgbClr val="5389C7"/>
                </a:solidFill>
                <a:latin typeface="+mn-ea"/>
                <a:cs typeface="Kozuka Gothic Pro R" charset="-128"/>
              </a:rPr>
              <a:t>–</a:t>
            </a:r>
            <a:r>
              <a:rPr lang="is-IS" altLang="ja-JP" sz="1800" dirty="0">
                <a:solidFill>
                  <a:srgbClr val="5389C7"/>
                </a:solidFill>
                <a:latin typeface="+mn-ea"/>
                <a:cs typeface="Kozuka Gothic Pro R" charset="-128"/>
              </a:rPr>
              <a:t> 19:00</a:t>
            </a:r>
            <a:endParaRPr kumimoji="1" lang="ja-JP" altLang="en-US" sz="1800" dirty="0">
              <a:solidFill>
                <a:srgbClr val="5389C7"/>
              </a:solidFill>
              <a:latin typeface="+mn-ea"/>
              <a:cs typeface="Kozuka Gothic Pro R" charset="-128"/>
            </a:endParaRPr>
          </a:p>
        </p:txBody>
      </p:sp>
      <p:sp>
        <p:nvSpPr>
          <p:cNvPr id="36" name="正方形/長方形 35"/>
          <p:cNvSpPr/>
          <p:nvPr/>
        </p:nvSpPr>
        <p:spPr>
          <a:xfrm>
            <a:off x="5364354" y="5680452"/>
            <a:ext cx="2411220" cy="463678"/>
          </a:xfrm>
          <a:prstGeom prst="rect">
            <a:avLst/>
          </a:prstGeom>
          <a:solidFill>
            <a:schemeClr val="bg1">
              <a:lumMod val="85000"/>
              <a:alpha val="5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5615398" y="5635185"/>
            <a:ext cx="94654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2800" b="1" i="1" dirty="0">
                <a:solidFill>
                  <a:srgbClr val="5389C7"/>
                </a:solidFill>
                <a:cs typeface="Kozuka Gothic Pro R" charset="-128"/>
              </a:rPr>
              <a:t>DATE</a:t>
            </a:r>
            <a:endParaRPr kumimoji="1" lang="ja-JP" altLang="en-US" sz="2800" b="1" i="1" dirty="0">
              <a:solidFill>
                <a:srgbClr val="5389C7"/>
              </a:solidFill>
              <a:cs typeface="Kozuka Gothic Pro R" charset="-128"/>
            </a:endParaRP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5601951" y="7821951"/>
            <a:ext cx="1640193" cy="28706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ja-JP" altLang="en-US" sz="1000" dirty="0">
                <a:solidFill>
                  <a:srgbClr val="5389C7"/>
                </a:solidFill>
                <a:latin typeface="+mn-ea"/>
                <a:cs typeface="Kozuka Gothic Pro R" charset="-128"/>
              </a:rPr>
              <a:t>東京都江東区豊洲 </a:t>
            </a:r>
            <a:r>
              <a:rPr lang="en-US" altLang="ja-JP" sz="1000" dirty="0">
                <a:solidFill>
                  <a:srgbClr val="5389C7"/>
                </a:solidFill>
                <a:latin typeface="+mn-ea"/>
                <a:cs typeface="Kozuka Gothic Pro R" charset="-128"/>
              </a:rPr>
              <a:t>3-2-3</a:t>
            </a:r>
            <a:endParaRPr kumimoji="1" lang="ja-JP" altLang="en-US" sz="1000" dirty="0">
              <a:solidFill>
                <a:srgbClr val="5389C7"/>
              </a:solidFill>
              <a:latin typeface="+mn-ea"/>
              <a:cs typeface="Kozuka Gothic Pro R" charset="-128"/>
            </a:endParaRPr>
          </a:p>
        </p:txBody>
      </p:sp>
      <p:sp>
        <p:nvSpPr>
          <p:cNvPr id="40" name="正方形/長方形 39"/>
          <p:cNvSpPr/>
          <p:nvPr/>
        </p:nvSpPr>
        <p:spPr>
          <a:xfrm>
            <a:off x="5364354" y="7291774"/>
            <a:ext cx="2411220" cy="463678"/>
          </a:xfrm>
          <a:prstGeom prst="rect">
            <a:avLst/>
          </a:prstGeom>
          <a:solidFill>
            <a:schemeClr val="bg1">
              <a:lumMod val="85000"/>
              <a:alpha val="5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1" name="テキスト ボックス 40"/>
          <p:cNvSpPr txBox="1"/>
          <p:nvPr/>
        </p:nvSpPr>
        <p:spPr>
          <a:xfrm>
            <a:off x="5615398" y="7246507"/>
            <a:ext cx="1098827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2800" b="1" i="1" dirty="0">
                <a:solidFill>
                  <a:srgbClr val="5389C7"/>
                </a:solidFill>
                <a:cs typeface="Kozuka Gothic Pro R" charset="-128"/>
              </a:rPr>
              <a:t>PLACE</a:t>
            </a:r>
            <a:endParaRPr kumimoji="1" lang="ja-JP" altLang="en-US" sz="2800" b="1" i="1" dirty="0">
              <a:solidFill>
                <a:srgbClr val="5389C7"/>
              </a:solidFill>
              <a:cs typeface="Kozuka Gothic Pro R" charset="-128"/>
            </a:endParaRPr>
          </a:p>
        </p:txBody>
      </p:sp>
      <p:sp>
        <p:nvSpPr>
          <p:cNvPr id="50" name="正方形/長方形 49"/>
          <p:cNvSpPr/>
          <p:nvPr/>
        </p:nvSpPr>
        <p:spPr>
          <a:xfrm>
            <a:off x="5615398" y="8649321"/>
            <a:ext cx="1827124" cy="1282543"/>
          </a:xfrm>
          <a:prstGeom prst="rect">
            <a:avLst/>
          </a:prstGeom>
          <a:solidFill>
            <a:schemeClr val="bg1">
              <a:lumMod val="85000"/>
              <a:alpha val="5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dirty="0">
                <a:solidFill>
                  <a:schemeClr val="bg1">
                    <a:lumMod val="75000"/>
                  </a:schemeClr>
                </a:solidFill>
              </a:rPr>
              <a:t>ここに地図を</a:t>
            </a:r>
            <a:endParaRPr lang="en-US" altLang="ja-JP" sz="1800" dirty="0">
              <a:solidFill>
                <a:schemeClr val="bg1">
                  <a:lumMod val="75000"/>
                </a:schemeClr>
              </a:solidFill>
            </a:endParaRPr>
          </a:p>
          <a:p>
            <a:pPr algn="ctr"/>
            <a:r>
              <a:rPr kumimoji="1" lang="ja-JP" altLang="en-US" sz="1800" dirty="0">
                <a:solidFill>
                  <a:schemeClr val="bg1">
                    <a:lumMod val="75000"/>
                  </a:schemeClr>
                </a:solidFill>
              </a:rPr>
              <a:t>挿入してください</a:t>
            </a:r>
          </a:p>
        </p:txBody>
      </p:sp>
      <p:graphicFrame>
        <p:nvGraphicFramePr>
          <p:cNvPr id="6" name="表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03918599"/>
              </p:ext>
            </p:extLst>
          </p:nvPr>
        </p:nvGraphicFramePr>
        <p:xfrm>
          <a:off x="433137" y="7467389"/>
          <a:ext cx="4668252" cy="1103292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72189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6732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679031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67764"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第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1</a:t>
                      </a: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部</a:t>
                      </a:r>
                    </a:p>
                  </a:txBody>
                  <a:tcPr>
                    <a:solidFill>
                      <a:srgbClr val="5D9CE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16:00 </a:t>
                      </a:r>
                      <a:r>
                        <a:rPr kumimoji="1" lang="mr-IN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–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 16:40 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>
                    <a:solidFill>
                      <a:srgbClr val="5D9CE5"/>
                    </a:solidFill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kumimoji="1" lang="ja-JP" altLang="en-US" sz="120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ここに講座内容を入力してください。</a:t>
                      </a:r>
                    </a:p>
                  </a:txBody>
                  <a:tcPr>
                    <a:solidFill>
                      <a:srgbClr val="5D9CE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67764">
                <a:tc>
                  <a:txBody>
                    <a:bodyPr/>
                    <a:lstStyle/>
                    <a:p>
                      <a:pPr marL="0" marR="0" indent="0" algn="ctr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第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2</a:t>
                      </a: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部</a:t>
                      </a:r>
                    </a:p>
                  </a:txBody>
                  <a:tcPr>
                    <a:solidFill>
                      <a:srgbClr val="5D9CE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17:00 -</a:t>
                      </a:r>
                      <a:r>
                        <a:rPr kumimoji="1" lang="en-US" altLang="ja-JP" baseline="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 17:40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>
                    <a:solidFill>
                      <a:srgbClr val="5D9CE5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ここに講座内容を入力してください。</a:t>
                      </a:r>
                    </a:p>
                  </a:txBody>
                  <a:tcPr>
                    <a:solidFill>
                      <a:srgbClr val="5D9CE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67764">
                <a:tc>
                  <a:txBody>
                    <a:bodyPr/>
                    <a:lstStyle/>
                    <a:p>
                      <a:pPr marL="0" marR="0" indent="0" algn="ctr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第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3</a:t>
                      </a:r>
                      <a:r>
                        <a:rPr kumimoji="1" lang="ja-JP" altLang="en-US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部</a:t>
                      </a:r>
                    </a:p>
                  </a:txBody>
                  <a:tcPr>
                    <a:solidFill>
                      <a:srgbClr val="5D9CE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18:00 </a:t>
                      </a:r>
                      <a:r>
                        <a:rPr kumimoji="1" lang="mr-IN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–</a:t>
                      </a:r>
                      <a:r>
                        <a:rPr kumimoji="1" lang="en-US" altLang="ja-JP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 18</a:t>
                      </a:r>
                      <a:r>
                        <a:rPr kumimoji="1" lang="en-US" altLang="ja-JP" baseline="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:40</a:t>
                      </a:r>
                      <a:endParaRPr kumimoji="1" lang="ja-JP" altLang="en-US" dirty="0">
                        <a:solidFill>
                          <a:schemeClr val="bg1"/>
                        </a:solidFill>
                        <a:latin typeface="+mj-ea"/>
                        <a:ea typeface="+mj-ea"/>
                      </a:endParaRPr>
                    </a:p>
                  </a:txBody>
                  <a:tcPr>
                    <a:solidFill>
                      <a:srgbClr val="5D9CE5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ja-JP" altLang="en-US" sz="1200" dirty="0">
                          <a:solidFill>
                            <a:schemeClr val="bg1"/>
                          </a:solidFill>
                          <a:latin typeface="+mj-ea"/>
                          <a:ea typeface="+mj-ea"/>
                        </a:rPr>
                        <a:t>ここに講座内容を入力してください。</a:t>
                      </a:r>
                    </a:p>
                  </a:txBody>
                  <a:tcPr>
                    <a:solidFill>
                      <a:srgbClr val="5D9CE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52" name="テキスト ボックス 51"/>
          <p:cNvSpPr txBox="1"/>
          <p:nvPr/>
        </p:nvSpPr>
        <p:spPr>
          <a:xfrm>
            <a:off x="0" y="10402580"/>
            <a:ext cx="7775574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400" b="1" dirty="0">
                <a:solidFill>
                  <a:schemeClr val="bg1"/>
                </a:solidFill>
                <a:latin typeface="+mn-ea"/>
                <a:cs typeface="Kozuka Gothic Pro B" charset="-128"/>
              </a:rPr>
              <a:t>主催</a:t>
            </a:r>
            <a:r>
              <a:rPr lang="en-US" altLang="ja-JP" sz="1400" b="1" dirty="0">
                <a:solidFill>
                  <a:schemeClr val="bg1"/>
                </a:solidFill>
                <a:latin typeface="+mn-ea"/>
                <a:cs typeface="Kozuka Gothic Pro B" charset="-128"/>
              </a:rPr>
              <a:t> : </a:t>
            </a:r>
            <a:r>
              <a:rPr lang="ja-JP" altLang="en-US" sz="1400" b="1" dirty="0">
                <a:solidFill>
                  <a:schemeClr val="bg1"/>
                </a:solidFill>
                <a:latin typeface="+mn-ea"/>
                <a:cs typeface="Kozuka Gothic Pro B" charset="-128"/>
              </a:rPr>
              <a:t>株式会社アスクルビジネスセミナー</a:t>
            </a:r>
            <a:endParaRPr kumimoji="1" lang="ja-JP" altLang="en-US" sz="1400" b="1" dirty="0">
              <a:solidFill>
                <a:schemeClr val="bg1"/>
              </a:solidFill>
              <a:latin typeface="+mn-ea"/>
              <a:cs typeface="Kozuka Gothic Pro B" charset="-128"/>
            </a:endParaRP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429300" y="9120528"/>
            <a:ext cx="1927069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600" b="1" dirty="0">
                <a:solidFill>
                  <a:schemeClr val="bg1"/>
                </a:solidFill>
                <a:effectLst>
                  <a:glow rad="50800">
                    <a:srgbClr val="C2A436">
                      <a:alpha val="75000"/>
                    </a:srgbClr>
                  </a:glow>
                </a:effectLst>
                <a:latin typeface="+mn-ea"/>
                <a:cs typeface="Kozuka Gothic Pro B" charset="-128"/>
              </a:rPr>
              <a:t>お申込み方法</a:t>
            </a:r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433137" y="9429802"/>
            <a:ext cx="1923231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100" b="1" dirty="0">
                <a:solidFill>
                  <a:schemeClr val="bg1"/>
                </a:solidFill>
                <a:effectLst>
                  <a:glow rad="50800">
                    <a:srgbClr val="C2A436">
                      <a:alpha val="73000"/>
                    </a:srgbClr>
                  </a:glow>
                </a:effectLst>
                <a:latin typeface="+mn-ea"/>
                <a:cs typeface="Kozuka Gothic Pro B" charset="-128"/>
              </a:rPr>
              <a:t>お電話、または</a:t>
            </a:r>
            <a:r>
              <a:rPr lang="en-US" altLang="ja-JP" sz="1100" b="1" dirty="0">
                <a:solidFill>
                  <a:schemeClr val="bg1"/>
                </a:solidFill>
                <a:effectLst>
                  <a:glow rad="50800">
                    <a:srgbClr val="C2A436">
                      <a:alpha val="73000"/>
                    </a:srgbClr>
                  </a:glow>
                </a:effectLst>
                <a:latin typeface="+mn-ea"/>
                <a:cs typeface="Kozuka Gothic Pro B" charset="-128"/>
              </a:rPr>
              <a:t>WEB</a:t>
            </a:r>
            <a:r>
              <a:rPr lang="ja-JP" altLang="en-US" sz="1100" b="1" dirty="0">
                <a:solidFill>
                  <a:schemeClr val="bg1"/>
                </a:solidFill>
                <a:effectLst>
                  <a:glow rad="50800">
                    <a:srgbClr val="C2A436">
                      <a:alpha val="73000"/>
                    </a:srgbClr>
                  </a:glow>
                </a:effectLst>
                <a:latin typeface="+mn-ea"/>
                <a:cs typeface="Kozuka Gothic Pro B" charset="-128"/>
              </a:rPr>
              <a:t>から</a:t>
            </a:r>
            <a:endParaRPr kumimoji="1" lang="ja-JP" altLang="en-US" sz="1100" b="1" dirty="0">
              <a:solidFill>
                <a:schemeClr val="bg1"/>
              </a:solidFill>
              <a:effectLst>
                <a:glow rad="50800">
                  <a:srgbClr val="C2A436">
                    <a:alpha val="73000"/>
                  </a:srgbClr>
                </a:glow>
              </a:effectLst>
              <a:latin typeface="+mn-ea"/>
              <a:cs typeface="Kozuka Gothic Pro B" charset="-128"/>
            </a:endParaRPr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2360206" y="9047376"/>
            <a:ext cx="27373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2400" b="1" dirty="0">
                <a:solidFill>
                  <a:schemeClr val="bg1"/>
                </a:solidFill>
                <a:effectLst>
                  <a:glow rad="50800">
                    <a:srgbClr val="C2A436">
                      <a:alpha val="75000"/>
                    </a:srgbClr>
                  </a:glow>
                </a:effectLst>
                <a:cs typeface="Kozuka Gothic Pro B" charset="-128"/>
              </a:rPr>
              <a:t>☎</a:t>
            </a:r>
            <a:r>
              <a:rPr kumimoji="1" lang="en-US" altLang="ja-JP" sz="2400" b="1" dirty="0">
                <a:solidFill>
                  <a:schemeClr val="bg1"/>
                </a:solidFill>
                <a:effectLst>
                  <a:glow rad="50800">
                    <a:srgbClr val="C2A436">
                      <a:alpha val="75000"/>
                    </a:srgbClr>
                  </a:glow>
                </a:effectLst>
                <a:cs typeface="Kozuka Gothic Pro B" charset="-128"/>
              </a:rPr>
              <a:t> 03-1234-1111</a:t>
            </a:r>
            <a:endParaRPr kumimoji="1" lang="ja-JP" altLang="en-US" sz="2400" b="1" dirty="0">
              <a:solidFill>
                <a:schemeClr val="bg1"/>
              </a:solidFill>
              <a:effectLst>
                <a:glow rad="50800">
                  <a:srgbClr val="C2A436">
                    <a:alpha val="75000"/>
                  </a:srgbClr>
                </a:glow>
              </a:effectLst>
              <a:cs typeface="Kozuka Gothic Pro B" charset="-128"/>
            </a:endParaRPr>
          </a:p>
        </p:txBody>
      </p:sp>
      <p:sp>
        <p:nvSpPr>
          <p:cNvPr id="68" name="テキスト ボックス 67"/>
          <p:cNvSpPr txBox="1"/>
          <p:nvPr/>
        </p:nvSpPr>
        <p:spPr>
          <a:xfrm>
            <a:off x="2356367" y="9413842"/>
            <a:ext cx="274118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b="1" dirty="0">
                <a:solidFill>
                  <a:schemeClr val="bg1"/>
                </a:solidFill>
                <a:effectLst>
                  <a:glow rad="50800">
                    <a:srgbClr val="C2A436">
                      <a:alpha val="75000"/>
                    </a:srgbClr>
                  </a:glow>
                </a:effectLst>
                <a:cs typeface="Kozuka Gothic Pro B" charset="-128"/>
              </a:rPr>
              <a:t>https://</a:t>
            </a:r>
            <a:r>
              <a:rPr lang="en-US" altLang="ja-JP" sz="1600" b="1" dirty="0" err="1">
                <a:solidFill>
                  <a:schemeClr val="bg1"/>
                </a:solidFill>
                <a:effectLst>
                  <a:glow rad="50800">
                    <a:srgbClr val="C2A436">
                      <a:alpha val="75000"/>
                    </a:srgbClr>
                  </a:glow>
                </a:effectLst>
                <a:cs typeface="Kozuka Gothic Pro B" charset="-128"/>
              </a:rPr>
              <a:t>www.askul.com</a:t>
            </a:r>
            <a:r>
              <a:rPr lang="en-US" altLang="ja-JP" sz="1600" b="1" dirty="0">
                <a:solidFill>
                  <a:schemeClr val="bg1"/>
                </a:solidFill>
                <a:effectLst>
                  <a:glow rad="50800">
                    <a:srgbClr val="C2A436">
                      <a:alpha val="75000"/>
                    </a:srgbClr>
                  </a:glow>
                </a:effectLst>
                <a:cs typeface="Kozuka Gothic Pro B" charset="-128"/>
              </a:rPr>
              <a:t>/</a:t>
            </a:r>
            <a:endParaRPr kumimoji="1" lang="ja-JP" altLang="en-US" sz="1600" b="1" dirty="0">
              <a:solidFill>
                <a:schemeClr val="bg1"/>
              </a:solidFill>
              <a:effectLst>
                <a:glow rad="50800">
                  <a:srgbClr val="C2A436">
                    <a:alpha val="75000"/>
                  </a:srgbClr>
                </a:glow>
              </a:effectLst>
              <a:cs typeface="Kozuka Gothic Pro B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6185136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270</Words>
  <Application>Microsoft Office PowerPoint</Application>
  <PresentationFormat>ユーザー設定</PresentationFormat>
  <Paragraphs>43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10</vt:i4>
      </vt:variant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14" baseType="lpstr">
      <vt:lpstr>HG丸ｺﾞｼｯｸM-PRO</vt:lpstr>
      <vt:lpstr>Kozuka Gothic Pro B</vt:lpstr>
      <vt:lpstr>Kozuka Gothic Pro M</vt:lpstr>
      <vt:lpstr>Kozuka Gothic Pro R</vt:lpstr>
      <vt:lpstr>ＭＳ Ｐゴシック</vt:lpstr>
      <vt:lpstr>MS PMincho</vt:lpstr>
      <vt:lpstr>Arial</vt:lpstr>
      <vt:lpstr>Calibri</vt:lpstr>
      <vt:lpstr>Calibri Light</vt:lpstr>
      <vt:lpstr>Mangal</vt:lpstr>
      <vt:lpstr>Office テーマ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2018-01-31T11:10:13Z</dcterms:created>
  <dcterms:modified xsi:type="dcterms:W3CDTF">2018-01-31T11:10:15Z</dcterms:modified>
</cp:coreProperties>
</file>

<file path=docProps/thumbnail.jpeg>
</file>