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61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6413"/>
    <a:srgbClr val="EB1800"/>
    <a:srgbClr val="EB6C62"/>
    <a:srgbClr val="DDBB3D"/>
    <a:srgbClr val="C2A436"/>
    <a:srgbClr val="F2CD43"/>
    <a:srgbClr val="5D9CE5"/>
    <a:srgbClr val="5389C7"/>
    <a:srgbClr val="255DAB"/>
    <a:srgbClr val="EEB3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16" autoAdjust="0"/>
    <p:restoredTop sz="86395"/>
  </p:normalViewPr>
  <p:slideViewPr>
    <p:cSldViewPr snapToGrid="0">
      <p:cViewPr varScale="1">
        <p:scale>
          <a:sx n="71" d="100"/>
          <a:sy n="71" d="100"/>
        </p:scale>
        <p:origin x="3320" y="200"/>
      </p:cViewPr>
      <p:guideLst>
        <p:guide orient="horz" pos="3435"/>
        <p:guide pos="24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6" y="0"/>
            <a:ext cx="2944283" cy="49797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2018/2/4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6" y="9427077"/>
            <a:ext cx="2944283" cy="49797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017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151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158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411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649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7303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3483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6998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3261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8067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0921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001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2/4/18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636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4101348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79"/>
          <a:stretch/>
        </p:blipFill>
        <p:spPr>
          <a:xfrm rot="16200000">
            <a:off x="-1566069" y="1566067"/>
            <a:ext cx="10907717" cy="7775575"/>
          </a:xfrm>
          <a:prstGeom prst="rect">
            <a:avLst/>
          </a:prstGeom>
        </p:spPr>
      </p:pic>
      <p:sp>
        <p:nvSpPr>
          <p:cNvPr id="2" name="正方形/長方形 1"/>
          <p:cNvSpPr/>
          <p:nvPr/>
        </p:nvSpPr>
        <p:spPr>
          <a:xfrm>
            <a:off x="-1" y="353624"/>
            <a:ext cx="777557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1000" b="1" dirty="0">
                <a:solidFill>
                  <a:srgbClr val="EB1800"/>
                </a:solidFill>
                <a:effectLst>
                  <a:glow rad="63500">
                    <a:schemeClr val="bg1"/>
                  </a:glow>
                </a:effectLst>
                <a:latin typeface="+mn-ea"/>
                <a:cs typeface="MS PMincho" charset="-128"/>
              </a:rPr>
              <a:t>働き方改革</a:t>
            </a:r>
          </a:p>
        </p:txBody>
      </p:sp>
      <p:sp>
        <p:nvSpPr>
          <p:cNvPr id="22" name="正方形/長方形 21"/>
          <p:cNvSpPr/>
          <p:nvPr/>
        </p:nvSpPr>
        <p:spPr>
          <a:xfrm>
            <a:off x="0" y="2011138"/>
            <a:ext cx="725140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ja-JP" altLang="en-US" sz="6600" b="1" dirty="0">
                <a:solidFill>
                  <a:srgbClr val="EB6413"/>
                </a:solidFill>
                <a:effectLst>
                  <a:glow rad="63500">
                    <a:schemeClr val="bg1"/>
                  </a:glow>
                </a:effectLst>
                <a:latin typeface="+mn-ea"/>
                <a:cs typeface="MS PMincho" charset="-128"/>
              </a:rPr>
              <a:t>支援</a:t>
            </a:r>
            <a:r>
              <a:rPr lang="ja-JP" altLang="en-US" sz="6600" b="1" dirty="0">
                <a:solidFill>
                  <a:srgbClr val="EB1800"/>
                </a:solidFill>
                <a:effectLst>
                  <a:glow rad="63500">
                    <a:schemeClr val="bg1"/>
                  </a:glow>
                </a:effectLst>
                <a:latin typeface="+mn-ea"/>
                <a:cs typeface="MS PMincho" charset="-128"/>
              </a:rPr>
              <a:t>セミナー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0" y="3473671"/>
            <a:ext cx="7775575" cy="1552353"/>
          </a:xfrm>
          <a:prstGeom prst="rect">
            <a:avLst/>
          </a:prstGeom>
          <a:solidFill>
            <a:schemeClr val="tx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67703" y="4039012"/>
            <a:ext cx="5755013" cy="781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1050" dirty="0">
                <a:solidFill>
                  <a:schemeClr val="bg1"/>
                </a:solidFill>
                <a:latin typeface="+mn-ea"/>
              </a:rPr>
              <a:t>ここに任意のテキストを入力してください。</a:t>
            </a:r>
            <a:r>
              <a:rPr lang="ja-JP" altLang="en-US" sz="1050" dirty="0">
                <a:solidFill>
                  <a:schemeClr val="bg1"/>
                </a:solidFill>
                <a:latin typeface="+mn-ea"/>
              </a:rPr>
              <a:t>ここに任意のテキストを入力してください。ここに任意のテキストを入力して</a:t>
            </a:r>
            <a:r>
              <a:rPr lang="ja-JP" altLang="en-US" sz="1050">
                <a:solidFill>
                  <a:schemeClr val="bg1"/>
                </a:solidFill>
                <a:latin typeface="+mn-ea"/>
              </a:rPr>
              <a:t>ください。ここ</a:t>
            </a:r>
            <a:r>
              <a:rPr lang="ja-JP" altLang="en-US" sz="1050" dirty="0">
                <a:solidFill>
                  <a:schemeClr val="bg1"/>
                </a:solidFill>
                <a:latin typeface="+mn-ea"/>
              </a:rPr>
              <a:t>に任意のテキストを入力してください。ここに任意のテキストを入力してください。ここに任意のテキストを入力してください。</a:t>
            </a: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81991" y="3672516"/>
            <a:ext cx="5755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800" dirty="0">
                <a:solidFill>
                  <a:schemeClr val="bg1"/>
                </a:solidFill>
                <a:latin typeface="+mj-ea"/>
                <a:cs typeface="Kozuka Gothic Pro M" charset="-128"/>
              </a:rPr>
              <a:t>働き方改革であなたの企業の生産性アップ！！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-2" y="7860358"/>
            <a:ext cx="7775575" cy="2400218"/>
          </a:xfrm>
          <a:prstGeom prst="rect">
            <a:avLst/>
          </a:prstGeom>
          <a:solidFill>
            <a:srgbClr val="EB64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498325" y="8486730"/>
            <a:ext cx="2989156" cy="442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s-I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2018</a:t>
            </a:r>
            <a:r>
              <a:rPr lang="ja-JP" altLang="is-IS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年</a:t>
            </a:r>
            <a:r>
              <a:rPr lang="is-I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 6</a:t>
            </a:r>
            <a:r>
              <a:rPr lang="ja-JP" altLang="is-IS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月</a:t>
            </a:r>
            <a:r>
              <a:rPr lang="is-I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3</a:t>
            </a:r>
            <a:r>
              <a:rPr lang="ja-JP" altLang="is-IS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日</a:t>
            </a:r>
            <a:r>
              <a:rPr lang="en-U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 </a:t>
            </a:r>
            <a:r>
              <a:rPr lang="is-I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16:00 </a:t>
            </a:r>
            <a:r>
              <a:rPr lang="mr-IN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–</a:t>
            </a:r>
            <a:r>
              <a:rPr lang="is-IS" altLang="ja-JP" sz="1800" dirty="0">
                <a:solidFill>
                  <a:schemeClr val="bg1"/>
                </a:solidFill>
                <a:latin typeface="+mn-ea"/>
                <a:cs typeface="Kozuka Gothic Pro R" charset="-128"/>
              </a:rPr>
              <a:t> 19:00</a:t>
            </a:r>
            <a:endParaRPr kumimoji="1" lang="ja-JP" altLang="en-US" sz="1800" dirty="0">
              <a:solidFill>
                <a:schemeClr val="bg1"/>
              </a:solidFill>
              <a:latin typeface="+mn-ea"/>
              <a:cs typeface="Kozuka Gothic Pro R" charset="-128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511772" y="8034277"/>
            <a:ext cx="1725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i="1" dirty="0">
                <a:solidFill>
                  <a:schemeClr val="bg1"/>
                </a:solidFill>
                <a:cs typeface="Kozuka Gothic Pro R" charset="-128"/>
              </a:rPr>
              <a:t>DATE</a:t>
            </a:r>
            <a:endParaRPr kumimoji="1" lang="ja-JP" altLang="en-US" sz="2800" b="1" i="1" dirty="0">
              <a:solidFill>
                <a:schemeClr val="bg1"/>
              </a:solidFill>
              <a:cs typeface="Kozuka Gothic Pro R" charset="-128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98325" y="9521736"/>
            <a:ext cx="2989156" cy="287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1000" dirty="0">
                <a:solidFill>
                  <a:schemeClr val="bg1"/>
                </a:solidFill>
                <a:latin typeface="+mn-ea"/>
                <a:cs typeface="Kozuka Gothic Pro R" charset="-128"/>
              </a:rPr>
              <a:t>東京都江東区豊洲 </a:t>
            </a:r>
            <a:r>
              <a:rPr lang="en-US" altLang="ja-JP" sz="1000" dirty="0">
                <a:solidFill>
                  <a:schemeClr val="bg1"/>
                </a:solidFill>
                <a:latin typeface="+mn-ea"/>
                <a:cs typeface="Kozuka Gothic Pro R" charset="-128"/>
              </a:rPr>
              <a:t>3-2-3</a:t>
            </a:r>
            <a:endParaRPr kumimoji="1" lang="ja-JP" altLang="en-US" sz="1000" dirty="0">
              <a:solidFill>
                <a:schemeClr val="bg1"/>
              </a:solidFill>
              <a:latin typeface="+mn-ea"/>
              <a:cs typeface="Kozuka Gothic Pro R" charset="-128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511772" y="9032017"/>
            <a:ext cx="2002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i="1" dirty="0">
                <a:solidFill>
                  <a:schemeClr val="bg1"/>
                </a:solidFill>
                <a:cs typeface="Kozuka Gothic Pro R" charset="-128"/>
              </a:rPr>
              <a:t>PLACE</a:t>
            </a:r>
            <a:endParaRPr kumimoji="1" lang="ja-JP" altLang="en-US" sz="2800" b="1" i="1" dirty="0">
              <a:solidFill>
                <a:schemeClr val="bg1"/>
              </a:solidFill>
              <a:cs typeface="Kozuka Gothic Pro R" charset="-128"/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4502068" y="8117117"/>
            <a:ext cx="2749338" cy="191428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800" dirty="0">
                <a:solidFill>
                  <a:schemeClr val="bg1">
                    <a:lumMod val="50000"/>
                  </a:schemeClr>
                </a:solidFill>
              </a:rPr>
              <a:t>ここに地図を</a:t>
            </a:r>
            <a:endParaRPr lang="en-US" altLang="ja-JP" sz="1800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kumimoji="1" lang="ja-JP" altLang="en-US" sz="1800" dirty="0">
                <a:solidFill>
                  <a:schemeClr val="bg1">
                    <a:lumMod val="50000"/>
                  </a:schemeClr>
                </a:solidFill>
              </a:rPr>
              <a:t>挿入してください</a:t>
            </a:r>
          </a:p>
        </p:txBody>
      </p:sp>
      <p:sp>
        <p:nvSpPr>
          <p:cNvPr id="43" name="正方形/長方形 42"/>
          <p:cNvSpPr/>
          <p:nvPr/>
        </p:nvSpPr>
        <p:spPr>
          <a:xfrm>
            <a:off x="-3" y="5026026"/>
            <a:ext cx="7775575" cy="28343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-3" y="10260575"/>
            <a:ext cx="7775575" cy="647138"/>
          </a:xfrm>
          <a:prstGeom prst="rect">
            <a:avLst/>
          </a:prstGeom>
          <a:solidFill>
            <a:srgbClr val="EB1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EB1800"/>
              </a:solidFill>
            </a:endParaRP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" y="10389134"/>
            <a:ext cx="77755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400" b="1" dirty="0">
                <a:solidFill>
                  <a:schemeClr val="bg1"/>
                </a:solidFill>
                <a:latin typeface="+mn-ea"/>
                <a:cs typeface="Kozuka Gothic Pro B" charset="-128"/>
              </a:rPr>
              <a:t>主催</a:t>
            </a:r>
            <a:r>
              <a:rPr lang="en-US" altLang="ja-JP" sz="1400" b="1" dirty="0">
                <a:solidFill>
                  <a:schemeClr val="bg1"/>
                </a:solidFill>
                <a:latin typeface="+mn-ea"/>
                <a:cs typeface="Kozuka Gothic Pro B" charset="-128"/>
              </a:rPr>
              <a:t> : </a:t>
            </a:r>
            <a:r>
              <a:rPr lang="ja-JP" altLang="en-US" sz="1400" b="1" dirty="0">
                <a:solidFill>
                  <a:schemeClr val="bg1"/>
                </a:solidFill>
                <a:latin typeface="+mn-ea"/>
                <a:cs typeface="Kozuka Gothic Pro B" charset="-128"/>
              </a:rPr>
              <a:t>株式会社アスクルビジネスセミナー</a:t>
            </a:r>
            <a:endParaRPr kumimoji="1" lang="ja-JP" altLang="en-US" sz="1400" b="1" dirty="0">
              <a:solidFill>
                <a:schemeClr val="bg1"/>
              </a:solidFill>
              <a:latin typeface="+mn-ea"/>
              <a:cs typeface="Kozuka Gothic Pro B" charset="-128"/>
            </a:endParaRPr>
          </a:p>
        </p:txBody>
      </p:sp>
      <p:graphicFrame>
        <p:nvGraphicFramePr>
          <p:cNvPr id="48" name="表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037701"/>
              </p:ext>
            </p:extLst>
          </p:nvPr>
        </p:nvGraphicFramePr>
        <p:xfrm>
          <a:off x="581991" y="5408647"/>
          <a:ext cx="4548809" cy="207350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4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104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1167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第</a:t>
                      </a:r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</a:t>
                      </a:r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部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16:00 </a:t>
                      </a:r>
                      <a:r>
                        <a:rPr kumimoji="1" lang="mr-IN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–</a:t>
                      </a:r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16:40 </a:t>
                      </a:r>
                      <a:endParaRPr kumimoji="1" lang="ja-JP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ここに講座内容を入力してください。</a:t>
                      </a:r>
                      <a:r>
                        <a:rPr kumimoji="1" lang="ja-JP" altLang="en-US" sz="11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ここに講座内容を入力してください。ここに講座内容を入力してください。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91167">
                <a:tc>
                  <a:txBody>
                    <a:bodyPr/>
                    <a:lstStyle/>
                    <a:p>
                      <a:pPr marL="0" marR="0" indent="0" algn="ctr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第</a:t>
                      </a:r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2</a:t>
                      </a:r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部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17:00 -</a:t>
                      </a:r>
                      <a:r>
                        <a:rPr kumimoji="1" lang="en-US" altLang="ja-JP" baseline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17:40</a:t>
                      </a:r>
                      <a:endParaRPr kumimoji="1" lang="ja-JP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ここに講座内容を入力してください。</a:t>
                      </a:r>
                      <a:r>
                        <a:rPr kumimoji="1" lang="ja-JP" altLang="en-US" sz="11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ここに講座内容を入力してください。ここに講座内容を入力してください。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1167">
                <a:tc>
                  <a:txBody>
                    <a:bodyPr/>
                    <a:lstStyle/>
                    <a:p>
                      <a:pPr marL="0" marR="0" indent="0" algn="ctr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第</a:t>
                      </a:r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3</a:t>
                      </a:r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部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18:00 </a:t>
                      </a:r>
                      <a:r>
                        <a:rPr kumimoji="1" lang="mr-IN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–</a:t>
                      </a:r>
                      <a:r>
                        <a:rPr kumimoji="1" lang="en-US" altLang="ja-JP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 18</a:t>
                      </a:r>
                      <a:r>
                        <a:rPr kumimoji="1" lang="en-US" altLang="ja-JP" baseline="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:40</a:t>
                      </a:r>
                      <a:endParaRPr kumimoji="1" lang="ja-JP" altLang="en-US" dirty="0">
                        <a:solidFill>
                          <a:schemeClr val="bg1"/>
                        </a:solidFill>
                        <a:latin typeface="+mj-ea"/>
                        <a:ea typeface="+mj-ea"/>
                      </a:endParaRPr>
                    </a:p>
                  </a:txBody>
                  <a:tcPr>
                    <a:solidFill>
                      <a:srgbClr val="EB641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77751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100" dirty="0">
                          <a:solidFill>
                            <a:schemeClr val="bg1"/>
                          </a:solidFill>
                          <a:latin typeface="+mj-ea"/>
                          <a:ea typeface="+mj-ea"/>
                        </a:rPr>
                        <a:t>ここに講座内容を入力してください。</a:t>
                      </a:r>
                      <a:r>
                        <a:rPr kumimoji="1" lang="ja-JP" altLang="en-US" sz="1100" kern="1200" dirty="0">
                          <a:solidFill>
                            <a:schemeClr val="bg1"/>
                          </a:solidFill>
                          <a:latin typeface="+mj-ea"/>
                          <a:ea typeface="+mn-ea"/>
                          <a:cs typeface="+mn-cs"/>
                        </a:rPr>
                        <a:t>ここに講座内容を入力してください。ここに講座内容を入力してください。</a:t>
                      </a:r>
                    </a:p>
                  </a:txBody>
                  <a:tcPr>
                    <a:solidFill>
                      <a:srgbClr val="EB6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4" name="図 3">
            <a:extLst>
              <a:ext uri="{FF2B5EF4-FFF2-40B4-BE49-F238E27FC236}">
                <a16:creationId xmlns:a16="http://schemas.microsoft.com/office/drawing/2014/main" id="{F9E7A5C1-0533-014F-9F27-35EEAE668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616" y="4660514"/>
            <a:ext cx="2258222" cy="3199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513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1.pptx" id="{D8CEF92E-E621-4889-A2C4-D44EA4896D94}" vid="{7BA0B976-7AA0-4750-86DE-53A6EBAC7E7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757</TotalTime>
  <Words>306</Words>
  <Application>Microsoft Macintosh PowerPoint</Application>
  <PresentationFormat>ユーザー設定</PresentationFormat>
  <Paragraphs>37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14" baseType="lpstr">
      <vt:lpstr>HG丸ｺﾞｼｯｸM-PRO</vt:lpstr>
      <vt:lpstr>Kozuka Gothic Pro B</vt:lpstr>
      <vt:lpstr>Kozuka Gothic Pro M</vt:lpstr>
      <vt:lpstr>Kozuka Gothic Pro R</vt:lpstr>
      <vt:lpstr>ＭＳ Ｐゴシック</vt:lpstr>
      <vt:lpstr>MS PMincho</vt:lpstr>
      <vt:lpstr>Arial</vt:lpstr>
      <vt:lpstr>Calibri</vt:lpstr>
      <vt:lpstr>Calibri Light</vt:lpstr>
      <vt:lpstr>Mangal</vt:lpstr>
      <vt:lpstr>Office テーマ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cp:lastModifiedBy> </cp:lastModifiedBy>
  <cp:revision>63</cp:revision>
  <cp:lastPrinted>2013-08-08T08:23:13Z</cp:lastPrinted>
  <dcterms:created xsi:type="dcterms:W3CDTF">2013-08-08T01:25:55Z</dcterms:created>
  <dcterms:modified xsi:type="dcterms:W3CDTF">2018-02-04T08:51:47Z</dcterms:modified>
</cp:coreProperties>
</file>