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1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8755"/>
    <a:srgbClr val="DDBB3D"/>
    <a:srgbClr val="050A1F"/>
    <a:srgbClr val="FFD847"/>
    <a:srgbClr val="F2CD43"/>
    <a:srgbClr val="C2A436"/>
    <a:srgbClr val="5D9CE5"/>
    <a:srgbClr val="5389C7"/>
    <a:srgbClr val="255DAB"/>
    <a:srgbClr val="EEB3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16" autoAdjust="0"/>
    <p:restoredTop sz="86395"/>
  </p:normalViewPr>
  <p:slideViewPr>
    <p:cSldViewPr snapToGrid="0">
      <p:cViewPr varScale="1">
        <p:scale>
          <a:sx n="54" d="100"/>
          <a:sy n="54" d="100"/>
        </p:scale>
        <p:origin x="269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1" r="9214"/>
          <a:stretch/>
        </p:blipFill>
        <p:spPr>
          <a:xfrm rot="5400000">
            <a:off x="-1566070" y="1566072"/>
            <a:ext cx="10907713" cy="7775576"/>
          </a:xfrm>
          <a:prstGeom prst="rect">
            <a:avLst/>
          </a:prstGeom>
        </p:spPr>
      </p:pic>
      <p:sp>
        <p:nvSpPr>
          <p:cNvPr id="29" name="正方形/長方形 28"/>
          <p:cNvSpPr/>
          <p:nvPr/>
        </p:nvSpPr>
        <p:spPr>
          <a:xfrm>
            <a:off x="-2" y="3909"/>
            <a:ext cx="7775574" cy="10903808"/>
          </a:xfrm>
          <a:prstGeom prst="rect">
            <a:avLst/>
          </a:prstGeom>
          <a:solidFill>
            <a:schemeClr val="tx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/>
          <p:cNvSpPr/>
          <p:nvPr/>
        </p:nvSpPr>
        <p:spPr>
          <a:xfrm>
            <a:off x="-1" y="9089262"/>
            <a:ext cx="7775575" cy="1181712"/>
          </a:xfrm>
          <a:prstGeom prst="rect">
            <a:avLst/>
          </a:prstGeom>
          <a:solidFill>
            <a:srgbClr val="DDB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/>
          <p:cNvSpPr/>
          <p:nvPr/>
        </p:nvSpPr>
        <p:spPr>
          <a:xfrm>
            <a:off x="3645408" y="9091876"/>
            <a:ext cx="4130167" cy="1179098"/>
          </a:xfrm>
          <a:prstGeom prst="rect">
            <a:avLst/>
          </a:prstGeom>
          <a:solidFill>
            <a:srgbClr val="AA8755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/>
        </p:nvSpPr>
        <p:spPr>
          <a:xfrm>
            <a:off x="0" y="10270974"/>
            <a:ext cx="7775575" cy="636739"/>
          </a:xfrm>
          <a:prstGeom prst="rect">
            <a:avLst/>
          </a:prstGeom>
          <a:solidFill>
            <a:srgbClr val="AA87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76947" y="3576870"/>
            <a:ext cx="4411024" cy="1304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50" dirty="0">
                <a:solidFill>
                  <a:schemeClr val="bg1"/>
                </a:solidFill>
                <a:latin typeface="+mn-ea"/>
              </a:rPr>
              <a:t>ここに任意のテキストを入力してください。</a:t>
            </a: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ここに任意のテキストを入力してください。ここに任意のテキストを入力してください。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ここに任意のテキストを入力してください。ここに任意のテキストを入力してください。ここに任意のテキストを入力してください。ここに任意のテキストを入力してください。ここに任意のテキストを入力してください。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819479" y="587175"/>
            <a:ext cx="6136616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600" b="1" dirty="0">
                <a:solidFill>
                  <a:srgbClr val="DDBB3D"/>
                </a:solidFill>
                <a:effectLst>
                  <a:glow rad="762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ロボット</a:t>
            </a:r>
            <a:r>
              <a:rPr lang="ja-JP" altLang="en-US" sz="6600" b="1" dirty="0">
                <a:solidFill>
                  <a:schemeClr val="bg1"/>
                </a:solidFill>
                <a:effectLst>
                  <a:glow rad="76200">
                    <a:srgbClr val="DDBB3D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先端技術</a:t>
            </a:r>
            <a:endParaRPr lang="en-US" altLang="ja-JP" sz="6600" b="1" dirty="0">
              <a:solidFill>
                <a:schemeClr val="bg1"/>
              </a:solidFill>
              <a:effectLst>
                <a:glow rad="76200">
                  <a:srgbClr val="DDBB3D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  <a:p>
            <a:r>
              <a:rPr lang="ja-JP" altLang="en-US" sz="6600" b="1" dirty="0">
                <a:solidFill>
                  <a:srgbClr val="DDBB3D"/>
                </a:solidFill>
                <a:effectLst>
                  <a:glow rad="762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特別講座</a:t>
            </a: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575645"/>
              </p:ext>
            </p:extLst>
          </p:nvPr>
        </p:nvGraphicFramePr>
        <p:xfrm>
          <a:off x="876947" y="7391156"/>
          <a:ext cx="6079148" cy="110329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40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0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88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776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FFD847"/>
                          </a:solidFill>
                          <a:latin typeface="+mj-ea"/>
                          <a:ea typeface="+mj-ea"/>
                        </a:rPr>
                        <a:t>第</a:t>
                      </a:r>
                      <a:r>
                        <a:rPr kumimoji="1" lang="en-US" altLang="ja-JP" dirty="0">
                          <a:solidFill>
                            <a:srgbClr val="FFD847"/>
                          </a:solidFill>
                          <a:latin typeface="+mj-ea"/>
                          <a:ea typeface="+mj-ea"/>
                        </a:rPr>
                        <a:t>1</a:t>
                      </a:r>
                      <a:r>
                        <a:rPr kumimoji="1" lang="ja-JP" altLang="en-US" dirty="0">
                          <a:solidFill>
                            <a:srgbClr val="FFD847"/>
                          </a:solidFill>
                          <a:latin typeface="+mj-ea"/>
                          <a:ea typeface="+mj-ea"/>
                        </a:rPr>
                        <a:t>部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16:00 </a:t>
                      </a:r>
                      <a:r>
                        <a:rPr kumimoji="1" lang="mr-IN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–</a:t>
                      </a:r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 16:40 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ここに講座内容を入力してください。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764"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solidFill>
                            <a:srgbClr val="FFD847"/>
                          </a:solidFill>
                          <a:latin typeface="+mj-ea"/>
                          <a:ea typeface="+mj-ea"/>
                        </a:rPr>
                        <a:t>第</a:t>
                      </a:r>
                      <a:r>
                        <a:rPr kumimoji="1" lang="en-US" altLang="ja-JP" dirty="0">
                          <a:solidFill>
                            <a:srgbClr val="FFD847"/>
                          </a:solidFill>
                          <a:latin typeface="+mj-ea"/>
                          <a:ea typeface="+mj-ea"/>
                        </a:rPr>
                        <a:t>2</a:t>
                      </a:r>
                      <a:r>
                        <a:rPr kumimoji="1" lang="ja-JP" altLang="en-US" dirty="0">
                          <a:solidFill>
                            <a:srgbClr val="FFD847"/>
                          </a:solidFill>
                          <a:latin typeface="+mj-ea"/>
                          <a:ea typeface="+mj-ea"/>
                        </a:rPr>
                        <a:t>部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17:00 -</a:t>
                      </a:r>
                      <a:r>
                        <a:rPr kumimoji="1" lang="en-US" altLang="ja-JP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 17:40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ここに講座内容を入力してください。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7764"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solidFill>
                            <a:srgbClr val="FFD847"/>
                          </a:solidFill>
                          <a:latin typeface="+mj-ea"/>
                          <a:ea typeface="+mj-ea"/>
                        </a:rPr>
                        <a:t>第</a:t>
                      </a:r>
                      <a:r>
                        <a:rPr kumimoji="1" lang="en-US" altLang="ja-JP" dirty="0">
                          <a:solidFill>
                            <a:srgbClr val="FFD847"/>
                          </a:solidFill>
                          <a:latin typeface="+mj-ea"/>
                          <a:ea typeface="+mj-ea"/>
                        </a:rPr>
                        <a:t>3</a:t>
                      </a:r>
                      <a:r>
                        <a:rPr kumimoji="1" lang="ja-JP" altLang="en-US" dirty="0">
                          <a:solidFill>
                            <a:srgbClr val="FFD847"/>
                          </a:solidFill>
                          <a:latin typeface="+mj-ea"/>
                          <a:ea typeface="+mj-ea"/>
                        </a:rPr>
                        <a:t>部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18:00 </a:t>
                      </a:r>
                      <a:r>
                        <a:rPr kumimoji="1" lang="mr-IN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–</a:t>
                      </a:r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 18</a:t>
                      </a:r>
                      <a:r>
                        <a:rPr kumimoji="1" lang="en-US" altLang="ja-JP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:40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ここに講座内容を入力してください。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2" name="テキスト ボックス 51"/>
          <p:cNvSpPr txBox="1"/>
          <p:nvPr/>
        </p:nvSpPr>
        <p:spPr>
          <a:xfrm>
            <a:off x="0" y="10385647"/>
            <a:ext cx="77755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latin typeface="+mn-ea"/>
                <a:cs typeface="Kozuka Gothic Pro B" charset="-128"/>
              </a:rPr>
              <a:t>主催</a:t>
            </a:r>
            <a:r>
              <a:rPr lang="en-US" altLang="ja-JP" sz="1400" b="1" dirty="0">
                <a:solidFill>
                  <a:schemeClr val="bg1"/>
                </a:solidFill>
                <a:latin typeface="+mn-ea"/>
                <a:cs typeface="Kozuka Gothic Pro B" charset="-128"/>
              </a:rPr>
              <a:t> : </a:t>
            </a:r>
            <a:r>
              <a:rPr lang="ja-JP" altLang="en-US" sz="1400" b="1" dirty="0">
                <a:solidFill>
                  <a:schemeClr val="bg1"/>
                </a:solidFill>
                <a:latin typeface="+mn-ea"/>
                <a:cs typeface="Kozuka Gothic Pro B" charset="-128"/>
              </a:rPr>
              <a:t>株式会社アスクルビジネスセミナー</a:t>
            </a:r>
            <a:endParaRPr kumimoji="1" lang="ja-JP" altLang="en-US" sz="1400" b="1" dirty="0">
              <a:solidFill>
                <a:schemeClr val="bg1"/>
              </a:solidFill>
              <a:latin typeface="+mn-ea"/>
              <a:cs typeface="Kozuka Gothic Pro B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76947" y="2988619"/>
            <a:ext cx="48634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dirty="0">
                <a:solidFill>
                  <a:schemeClr val="bg1"/>
                </a:solidFill>
                <a:latin typeface="+mn-ea"/>
              </a:rPr>
              <a:t>ロボットがいる生活を、想像できますか？</a:t>
            </a:r>
          </a:p>
        </p:txBody>
      </p:sp>
      <p:grpSp>
        <p:nvGrpSpPr>
          <p:cNvPr id="9" name="図形グループ 8"/>
          <p:cNvGrpSpPr/>
          <p:nvPr/>
        </p:nvGrpSpPr>
        <p:grpSpPr>
          <a:xfrm>
            <a:off x="0" y="5199019"/>
            <a:ext cx="7775575" cy="523220"/>
            <a:chOff x="0" y="5199019"/>
            <a:chExt cx="7775575" cy="523220"/>
          </a:xfrm>
        </p:grpSpPr>
        <p:sp>
          <p:nvSpPr>
            <p:cNvPr id="26" name="正方形/長方形 25"/>
            <p:cNvSpPr/>
            <p:nvPr/>
          </p:nvSpPr>
          <p:spPr>
            <a:xfrm>
              <a:off x="0" y="5244286"/>
              <a:ext cx="7775575" cy="46367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826809" y="5199019"/>
              <a:ext cx="9465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b="1" i="1" dirty="0">
                  <a:solidFill>
                    <a:srgbClr val="FFD847"/>
                  </a:solidFill>
                  <a:cs typeface="Kozuka Gothic Pro R" charset="-128"/>
                </a:rPr>
                <a:t>DATE</a:t>
              </a:r>
              <a:endParaRPr kumimoji="1" lang="ja-JP" altLang="en-US" sz="2800" b="1" i="1" dirty="0">
                <a:solidFill>
                  <a:srgbClr val="FFD847"/>
                </a:solidFill>
                <a:cs typeface="Kozuka Gothic Pro R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2085083" y="5206713"/>
              <a:ext cx="5062505" cy="442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s-IS" altLang="ja-JP" sz="1800" dirty="0">
                  <a:solidFill>
                    <a:schemeClr val="bg1"/>
                  </a:solidFill>
                  <a:latin typeface="+mn-ea"/>
                  <a:cs typeface="Kozuka Gothic Pro R" charset="-128"/>
                </a:rPr>
                <a:t>2018</a:t>
              </a:r>
              <a:r>
                <a:rPr lang="ja-JP" altLang="is-IS" sz="1800" dirty="0">
                  <a:solidFill>
                    <a:schemeClr val="bg1"/>
                  </a:solidFill>
                  <a:latin typeface="+mn-ea"/>
                  <a:cs typeface="Kozuka Gothic Pro R" charset="-128"/>
                </a:rPr>
                <a:t>年</a:t>
              </a:r>
              <a:r>
                <a:rPr lang="is-IS" altLang="ja-JP" sz="1800" dirty="0">
                  <a:solidFill>
                    <a:schemeClr val="bg1"/>
                  </a:solidFill>
                  <a:latin typeface="+mn-ea"/>
                  <a:cs typeface="Kozuka Gothic Pro R" charset="-128"/>
                </a:rPr>
                <a:t> 6</a:t>
              </a:r>
              <a:r>
                <a:rPr lang="ja-JP" altLang="is-IS" sz="1800" dirty="0">
                  <a:solidFill>
                    <a:schemeClr val="bg1"/>
                  </a:solidFill>
                  <a:latin typeface="+mn-ea"/>
                  <a:cs typeface="Kozuka Gothic Pro R" charset="-128"/>
                </a:rPr>
                <a:t>月</a:t>
              </a:r>
              <a:r>
                <a:rPr lang="is-IS" altLang="ja-JP" sz="1800" dirty="0">
                  <a:solidFill>
                    <a:schemeClr val="bg1"/>
                  </a:solidFill>
                  <a:latin typeface="+mn-ea"/>
                  <a:cs typeface="Kozuka Gothic Pro R" charset="-128"/>
                </a:rPr>
                <a:t>3</a:t>
              </a:r>
              <a:r>
                <a:rPr lang="ja-JP" altLang="is-IS" sz="1800" dirty="0">
                  <a:solidFill>
                    <a:schemeClr val="bg1"/>
                  </a:solidFill>
                  <a:latin typeface="+mn-ea"/>
                  <a:cs typeface="Kozuka Gothic Pro R" charset="-128"/>
                </a:rPr>
                <a:t>日</a:t>
              </a:r>
              <a:r>
                <a:rPr lang="ja-JP" altLang="en-US" sz="1800" dirty="0">
                  <a:solidFill>
                    <a:schemeClr val="bg1"/>
                  </a:solidFill>
                  <a:latin typeface="+mn-ea"/>
                  <a:cs typeface="Kozuka Gothic Pro R" charset="-128"/>
                </a:rPr>
                <a:t>　</a:t>
              </a:r>
              <a:r>
                <a:rPr lang="is-IS" altLang="ja-JP" sz="1800" dirty="0">
                  <a:solidFill>
                    <a:schemeClr val="bg1"/>
                  </a:solidFill>
                  <a:latin typeface="+mn-ea"/>
                  <a:cs typeface="Kozuka Gothic Pro R" charset="-128"/>
                </a:rPr>
                <a:t>16:00 </a:t>
              </a:r>
              <a:r>
                <a:rPr lang="mr-IN" altLang="ja-JP" sz="1800" dirty="0">
                  <a:solidFill>
                    <a:schemeClr val="bg1"/>
                  </a:solidFill>
                  <a:latin typeface="+mn-ea"/>
                  <a:cs typeface="Kozuka Gothic Pro R" charset="-128"/>
                </a:rPr>
                <a:t>–</a:t>
              </a:r>
              <a:r>
                <a:rPr lang="is-IS" altLang="ja-JP" sz="1800" dirty="0">
                  <a:solidFill>
                    <a:schemeClr val="bg1"/>
                  </a:solidFill>
                  <a:latin typeface="+mn-ea"/>
                  <a:cs typeface="Kozuka Gothic Pro R" charset="-128"/>
                </a:rPr>
                <a:t> 19:00</a:t>
              </a:r>
              <a:endParaRPr kumimoji="1" lang="ja-JP" altLang="en-US" sz="1800" dirty="0">
                <a:solidFill>
                  <a:schemeClr val="bg1"/>
                </a:solidFill>
                <a:latin typeface="+mn-ea"/>
                <a:cs typeface="Kozuka Gothic Pro R" charset="-128"/>
              </a:endParaRPr>
            </a:p>
          </p:txBody>
        </p:sp>
      </p:grpSp>
      <p:grpSp>
        <p:nvGrpSpPr>
          <p:cNvPr id="8" name="図形グループ 7"/>
          <p:cNvGrpSpPr/>
          <p:nvPr/>
        </p:nvGrpSpPr>
        <p:grpSpPr>
          <a:xfrm>
            <a:off x="0" y="5831424"/>
            <a:ext cx="7775575" cy="523220"/>
            <a:chOff x="0" y="5804294"/>
            <a:chExt cx="7775575" cy="523220"/>
          </a:xfrm>
        </p:grpSpPr>
        <p:sp>
          <p:nvSpPr>
            <p:cNvPr id="31" name="正方形/長方形 30"/>
            <p:cNvSpPr/>
            <p:nvPr/>
          </p:nvSpPr>
          <p:spPr>
            <a:xfrm>
              <a:off x="0" y="5849561"/>
              <a:ext cx="7775575" cy="46367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826809" y="5804294"/>
              <a:ext cx="10988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b="1" i="1" dirty="0">
                  <a:solidFill>
                    <a:srgbClr val="FFD847"/>
                  </a:solidFill>
                  <a:cs typeface="Kozuka Gothic Pro R" charset="-128"/>
                </a:rPr>
                <a:t>PLACE</a:t>
              </a:r>
              <a:endParaRPr kumimoji="1" lang="ja-JP" altLang="en-US" sz="2800" b="1" i="1" dirty="0">
                <a:solidFill>
                  <a:srgbClr val="FFD847"/>
                </a:solidFill>
                <a:cs typeface="Kozuka Gothic Pro R" charset="-128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2085083" y="5885140"/>
              <a:ext cx="5062505" cy="326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200" dirty="0">
                  <a:solidFill>
                    <a:schemeClr val="bg1"/>
                  </a:solidFill>
                  <a:latin typeface="+mn-ea"/>
                  <a:cs typeface="Kozuka Gothic Pro R" charset="-128"/>
                </a:rPr>
                <a:t>東京都江東区豊洲 </a:t>
              </a:r>
              <a:r>
                <a:rPr lang="en-US" altLang="ja-JP" sz="1200" dirty="0">
                  <a:solidFill>
                    <a:schemeClr val="bg1"/>
                  </a:solidFill>
                  <a:latin typeface="+mn-ea"/>
                  <a:cs typeface="Kozuka Gothic Pro R" charset="-128"/>
                </a:rPr>
                <a:t>3-2-3</a:t>
              </a:r>
              <a:endParaRPr kumimoji="1" lang="ja-JP" altLang="en-US" sz="1200" dirty="0">
                <a:solidFill>
                  <a:schemeClr val="bg1"/>
                </a:solidFill>
                <a:latin typeface="+mn-ea"/>
                <a:cs typeface="Kozuka Gothic Pro R" charset="-128"/>
              </a:endParaRPr>
            </a:p>
          </p:txBody>
        </p:sp>
      </p:grpSp>
      <p:grpSp>
        <p:nvGrpSpPr>
          <p:cNvPr id="4" name="図形グループ 3"/>
          <p:cNvGrpSpPr/>
          <p:nvPr/>
        </p:nvGrpSpPr>
        <p:grpSpPr>
          <a:xfrm>
            <a:off x="0" y="6463828"/>
            <a:ext cx="7775575" cy="523220"/>
            <a:chOff x="0" y="6463828"/>
            <a:chExt cx="7775575" cy="523220"/>
          </a:xfrm>
        </p:grpSpPr>
        <p:sp>
          <p:nvSpPr>
            <p:cNvPr id="37" name="正方形/長方形 36"/>
            <p:cNvSpPr/>
            <p:nvPr/>
          </p:nvSpPr>
          <p:spPr>
            <a:xfrm>
              <a:off x="0" y="6509095"/>
              <a:ext cx="7775575" cy="46367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826809" y="6463828"/>
              <a:ext cx="6992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b="1" i="1" dirty="0">
                  <a:solidFill>
                    <a:srgbClr val="FFD847"/>
                  </a:solidFill>
                  <a:cs typeface="Kozuka Gothic Pro R" charset="-128"/>
                </a:rPr>
                <a:t>FEE</a:t>
              </a:r>
              <a:endParaRPr kumimoji="1" lang="ja-JP" altLang="en-US" sz="2800" b="1" i="1" dirty="0">
                <a:solidFill>
                  <a:srgbClr val="FFD847"/>
                </a:solidFill>
                <a:cs typeface="Kozuka Gothic Pro R" charset="-128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2085083" y="6544674"/>
              <a:ext cx="5062505" cy="326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200" dirty="0">
                  <a:solidFill>
                    <a:schemeClr val="bg1"/>
                  </a:solidFill>
                  <a:latin typeface="+mn-ea"/>
                  <a:cs typeface="Kozuka Gothic Pro R" charset="-128"/>
                </a:rPr>
                <a:t>一般</a:t>
              </a:r>
              <a:r>
                <a:rPr lang="en-US" altLang="ja-JP" sz="1200" dirty="0">
                  <a:solidFill>
                    <a:schemeClr val="bg1"/>
                  </a:solidFill>
                  <a:latin typeface="+mn-ea"/>
                  <a:cs typeface="Kozuka Gothic Pro R" charset="-128"/>
                </a:rPr>
                <a:t> 2,000 </a:t>
              </a:r>
              <a:r>
                <a:rPr lang="ja-JP" altLang="en-US" sz="1200" dirty="0">
                  <a:solidFill>
                    <a:schemeClr val="bg1"/>
                  </a:solidFill>
                  <a:latin typeface="+mn-ea"/>
                  <a:cs typeface="Kozuka Gothic Pro R" charset="-128"/>
                </a:rPr>
                <a:t>円　</a:t>
              </a:r>
              <a:r>
                <a:rPr lang="en-US" altLang="ja-JP" sz="1200" dirty="0">
                  <a:solidFill>
                    <a:schemeClr val="bg1"/>
                  </a:solidFill>
                  <a:latin typeface="+mn-ea"/>
                  <a:cs typeface="Kozuka Gothic Pro R" charset="-128"/>
                </a:rPr>
                <a:t>/</a:t>
              </a:r>
              <a:r>
                <a:rPr lang="ja-JP" altLang="en-US" sz="1200" dirty="0">
                  <a:solidFill>
                    <a:schemeClr val="bg1"/>
                  </a:solidFill>
                  <a:latin typeface="+mn-ea"/>
                  <a:cs typeface="Kozuka Gothic Pro R" charset="-128"/>
                </a:rPr>
                <a:t>　学生</a:t>
              </a:r>
              <a:r>
                <a:rPr lang="en-US" altLang="ja-JP" sz="1200" dirty="0">
                  <a:solidFill>
                    <a:schemeClr val="bg1"/>
                  </a:solidFill>
                  <a:latin typeface="+mn-ea"/>
                  <a:cs typeface="Kozuka Gothic Pro R" charset="-128"/>
                </a:rPr>
                <a:t> 1,000</a:t>
              </a:r>
              <a:r>
                <a:rPr lang="ja-JP" altLang="en-US" sz="1200" dirty="0">
                  <a:solidFill>
                    <a:schemeClr val="bg1"/>
                  </a:solidFill>
                  <a:latin typeface="+mn-ea"/>
                  <a:cs typeface="Kozuka Gothic Pro R" charset="-128"/>
                </a:rPr>
                <a:t>円</a:t>
              </a:r>
              <a:endParaRPr kumimoji="1" lang="ja-JP" altLang="en-US" sz="1200" dirty="0">
                <a:solidFill>
                  <a:schemeClr val="bg1"/>
                </a:solidFill>
                <a:latin typeface="+mn-ea"/>
                <a:cs typeface="Kozuka Gothic Pro R" charset="-128"/>
              </a:endParaRPr>
            </a:p>
          </p:txBody>
        </p:sp>
      </p:grpSp>
      <p:sp>
        <p:nvSpPr>
          <p:cNvPr id="58" name="テキスト ボックス 57"/>
          <p:cNvSpPr txBox="1"/>
          <p:nvPr/>
        </p:nvSpPr>
        <p:spPr>
          <a:xfrm>
            <a:off x="822972" y="9271585"/>
            <a:ext cx="2955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effectLst>
                  <a:glow rad="50800">
                    <a:srgbClr val="C2A436"/>
                  </a:glow>
                </a:effectLst>
                <a:latin typeface="+mn-ea"/>
                <a:cs typeface="Kozuka Gothic Pro B" charset="-128"/>
              </a:rPr>
              <a:t>お申込み方法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826809" y="9709450"/>
            <a:ext cx="2951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  <a:effectLst>
                  <a:glow rad="50800">
                    <a:srgbClr val="C2A436"/>
                  </a:glow>
                </a:effectLst>
                <a:latin typeface="+mn-ea"/>
                <a:cs typeface="Kozuka Gothic Pro B" charset="-128"/>
              </a:rPr>
              <a:t>お電話、または</a:t>
            </a:r>
            <a:r>
              <a:rPr lang="en-US" altLang="ja-JP" sz="1600" b="1" dirty="0">
                <a:solidFill>
                  <a:schemeClr val="bg1"/>
                </a:solidFill>
                <a:effectLst>
                  <a:glow rad="50800">
                    <a:srgbClr val="C2A436"/>
                  </a:glow>
                </a:effectLst>
                <a:latin typeface="+mn-ea"/>
                <a:cs typeface="Kozuka Gothic Pro B" charset="-128"/>
              </a:rPr>
              <a:t>WEB</a:t>
            </a:r>
            <a:r>
              <a:rPr lang="ja-JP" altLang="en-US" sz="1600" b="1" dirty="0">
                <a:solidFill>
                  <a:schemeClr val="bg1"/>
                </a:solidFill>
                <a:effectLst>
                  <a:glow rad="50800">
                    <a:srgbClr val="C2A436"/>
                  </a:glow>
                </a:effectLst>
                <a:latin typeface="+mn-ea"/>
                <a:cs typeface="Kozuka Gothic Pro B" charset="-128"/>
              </a:rPr>
              <a:t>から</a:t>
            </a:r>
            <a:endParaRPr kumimoji="1" lang="ja-JP" altLang="en-US" sz="1600" b="1" dirty="0">
              <a:solidFill>
                <a:schemeClr val="bg1"/>
              </a:solidFill>
              <a:effectLst>
                <a:glow rad="50800">
                  <a:srgbClr val="C2A436"/>
                </a:glow>
              </a:effectLst>
              <a:latin typeface="+mn-ea"/>
              <a:cs typeface="Kozuka Gothic Pro B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295939" y="9256168"/>
            <a:ext cx="2737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800" b="1" dirty="0">
                <a:solidFill>
                  <a:schemeClr val="bg1"/>
                </a:solidFill>
                <a:effectLst>
                  <a:glow rad="50800">
                    <a:srgbClr val="C2A436">
                      <a:alpha val="75000"/>
                    </a:srgbClr>
                  </a:glow>
                </a:effectLst>
                <a:cs typeface="Kozuka Gothic Pro B" charset="-128"/>
              </a:rPr>
              <a:t>☎</a:t>
            </a:r>
            <a:r>
              <a:rPr kumimoji="1" lang="en-US" altLang="ja-JP" sz="2800" b="1" dirty="0">
                <a:solidFill>
                  <a:schemeClr val="bg1"/>
                </a:solidFill>
                <a:effectLst>
                  <a:glow rad="50800">
                    <a:srgbClr val="C2A436">
                      <a:alpha val="75000"/>
                    </a:srgbClr>
                  </a:glow>
                </a:effectLst>
                <a:cs typeface="Kozuka Gothic Pro B" charset="-128"/>
              </a:rPr>
              <a:t> 03-1234-1111</a:t>
            </a:r>
            <a:endParaRPr kumimoji="1" lang="ja-JP" altLang="en-US" sz="2800" b="1" dirty="0">
              <a:solidFill>
                <a:schemeClr val="bg1"/>
              </a:solidFill>
              <a:effectLst>
                <a:glow rad="50800">
                  <a:srgbClr val="C2A436">
                    <a:alpha val="75000"/>
                  </a:srgbClr>
                </a:glow>
              </a:effectLst>
              <a:cs typeface="Kozuka Gothic Pro B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292100" y="9694074"/>
            <a:ext cx="2741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800" b="1" dirty="0">
                <a:solidFill>
                  <a:schemeClr val="bg1"/>
                </a:solidFill>
                <a:effectLst>
                  <a:glow rad="50800">
                    <a:srgbClr val="C2A436">
                      <a:alpha val="75000"/>
                    </a:srgbClr>
                  </a:glow>
                </a:effectLst>
                <a:cs typeface="Kozuka Gothic Pro B" charset="-128"/>
              </a:rPr>
              <a:t>https://</a:t>
            </a:r>
            <a:r>
              <a:rPr lang="en-US" altLang="ja-JP" sz="1800" b="1" dirty="0" err="1">
                <a:solidFill>
                  <a:schemeClr val="bg1"/>
                </a:solidFill>
                <a:effectLst>
                  <a:glow rad="50800">
                    <a:srgbClr val="C2A436">
                      <a:alpha val="75000"/>
                    </a:srgbClr>
                  </a:glow>
                </a:effectLst>
                <a:cs typeface="Kozuka Gothic Pro B" charset="-128"/>
              </a:rPr>
              <a:t>www.askul.com</a:t>
            </a:r>
            <a:r>
              <a:rPr lang="en-US" altLang="ja-JP" sz="1800" b="1" dirty="0">
                <a:solidFill>
                  <a:schemeClr val="bg1"/>
                </a:solidFill>
                <a:effectLst>
                  <a:glow rad="50800">
                    <a:srgbClr val="C2A436">
                      <a:alpha val="75000"/>
                    </a:srgbClr>
                  </a:glow>
                </a:effectLst>
                <a:cs typeface="Kozuka Gothic Pro B" charset="-128"/>
              </a:rPr>
              <a:t>/</a:t>
            </a:r>
            <a:endParaRPr kumimoji="1" lang="ja-JP" altLang="en-US" sz="1800" b="1" dirty="0">
              <a:solidFill>
                <a:schemeClr val="bg1"/>
              </a:solidFill>
              <a:effectLst>
                <a:glow rad="50800">
                  <a:srgbClr val="C2A436">
                    <a:alpha val="75000"/>
                  </a:srgbClr>
                </a:glow>
              </a:effectLst>
              <a:cs typeface="Kozuka Gothic Pro B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8513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284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HG丸ｺﾞｼｯｸM-PRO</vt:lpstr>
      <vt:lpstr>Kozuka Gothic Pro B</vt:lpstr>
      <vt:lpstr>Kozuka Gothic Pro R</vt:lpstr>
      <vt:lpstr>ＭＳ Ｐゴシック</vt:lpstr>
      <vt:lpstr>MS PMincho</vt:lpstr>
      <vt:lpstr>Arial</vt:lpstr>
      <vt:lpstr>Calibri</vt:lpstr>
      <vt:lpstr>Calibri Light</vt:lpstr>
      <vt:lpstr>Mangal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2018-01-31T11:10:29Z</dcterms:created>
  <dcterms:modified xsi:type="dcterms:W3CDTF">2018-01-31T11:10:31Z</dcterms:modified>
</cp:coreProperties>
</file>