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61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A8755"/>
    <a:srgbClr val="DDBB3D"/>
    <a:srgbClr val="050A1F"/>
    <a:srgbClr val="FFD847"/>
    <a:srgbClr val="F2CD43"/>
    <a:srgbClr val="C2A436"/>
    <a:srgbClr val="5D9CE5"/>
    <a:srgbClr val="5389C7"/>
    <a:srgbClr val="255DAB"/>
    <a:srgbClr val="EEB3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69" autoAdjust="0"/>
    <p:restoredTop sz="86395"/>
  </p:normalViewPr>
  <p:slideViewPr>
    <p:cSldViewPr snapToGrid="0">
      <p:cViewPr varScale="1">
        <p:scale>
          <a:sx n="54" d="100"/>
          <a:sy n="54" d="100"/>
        </p:scale>
        <p:origin x="256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2" name="図 21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-3" y="0"/>
            <a:ext cx="7775575" cy="10907713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chemeClr val="bg1"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3" name="正方形/長方形 52"/>
          <p:cNvSpPr/>
          <p:nvPr/>
        </p:nvSpPr>
        <p:spPr>
          <a:xfrm>
            <a:off x="0" y="9192213"/>
            <a:ext cx="7775575" cy="1715500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1297402"/>
              </p:ext>
            </p:extLst>
          </p:nvPr>
        </p:nvGraphicFramePr>
        <p:xfrm>
          <a:off x="514017" y="6951111"/>
          <a:ext cx="6747538" cy="1103292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0434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3180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8722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6776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第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1</a:t>
                      </a: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部</a:t>
                      </a: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16:00 </a:t>
                      </a:r>
                      <a:r>
                        <a:rPr kumimoji="1" lang="mr-IN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–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 16:40 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20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ここに講座内容を入力してください。</a:t>
                      </a: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7764">
                <a:tc>
                  <a:txBody>
                    <a:bodyPr/>
                    <a:lstStyle/>
                    <a:p>
                      <a:pPr marL="0" marR="0" indent="0" algn="ctr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第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2</a:t>
                      </a: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部</a:t>
                      </a: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17:00 -</a:t>
                      </a:r>
                      <a:r>
                        <a:rPr kumimoji="1" lang="en-US" altLang="ja-JP" baseline="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 17:40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ここに講座内容を入力してください。</a:t>
                      </a: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7764">
                <a:tc>
                  <a:txBody>
                    <a:bodyPr/>
                    <a:lstStyle/>
                    <a:p>
                      <a:pPr marL="0" marR="0" indent="0" algn="ctr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第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3</a:t>
                      </a: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部</a:t>
                      </a: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18:00 </a:t>
                      </a:r>
                      <a:r>
                        <a:rPr kumimoji="1" lang="mr-IN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–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 18</a:t>
                      </a:r>
                      <a:r>
                        <a:rPr kumimoji="1" lang="en-US" altLang="ja-JP" baseline="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:40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ここに講座内容を入力してください。</a:t>
                      </a:r>
                    </a:p>
                  </a:txBody>
                  <a:tcPr>
                    <a:solidFill>
                      <a:schemeClr val="bg1">
                        <a:lumMod val="6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26" name="正方形/長方形 25"/>
          <p:cNvSpPr/>
          <p:nvPr/>
        </p:nvSpPr>
        <p:spPr>
          <a:xfrm>
            <a:off x="514017" y="4680289"/>
            <a:ext cx="6747539" cy="463678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826809" y="4649310"/>
            <a:ext cx="9465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b="1" i="1" dirty="0">
                <a:solidFill>
                  <a:schemeClr val="accent2">
                    <a:lumMod val="40000"/>
                    <a:lumOff val="60000"/>
                  </a:schemeClr>
                </a:solidFill>
                <a:cs typeface="Kozuka Gothic Pro R" charset="-128"/>
              </a:rPr>
              <a:t>DATE</a:t>
            </a:r>
            <a:endParaRPr kumimoji="1" lang="ja-JP" altLang="en-US" sz="2800" b="1" i="1" dirty="0">
              <a:solidFill>
                <a:schemeClr val="accent2">
                  <a:lumMod val="40000"/>
                  <a:lumOff val="60000"/>
                </a:schemeClr>
              </a:solidFill>
              <a:cs typeface="Kozuka Gothic Pro R" charset="-128"/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2085083" y="4642716"/>
            <a:ext cx="5062505" cy="442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s-IS" altLang="ja-JP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2018</a:t>
            </a:r>
            <a:r>
              <a:rPr lang="ja-JP" altLang="is-IS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年</a:t>
            </a:r>
            <a:r>
              <a:rPr lang="is-IS" altLang="ja-JP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 6</a:t>
            </a:r>
            <a:r>
              <a:rPr lang="ja-JP" altLang="is-IS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月</a:t>
            </a:r>
            <a:r>
              <a:rPr lang="is-IS" altLang="ja-JP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3</a:t>
            </a:r>
            <a:r>
              <a:rPr lang="ja-JP" altLang="is-IS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日</a:t>
            </a:r>
            <a:r>
              <a:rPr lang="ja-JP" altLang="en-US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　</a:t>
            </a:r>
            <a:r>
              <a:rPr lang="is-IS" altLang="ja-JP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16:00 </a:t>
            </a:r>
            <a:r>
              <a:rPr lang="mr-IN" altLang="ja-JP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–</a:t>
            </a:r>
            <a:r>
              <a:rPr lang="is-IS" altLang="ja-JP" sz="1800" dirty="0">
                <a:solidFill>
                  <a:schemeClr val="bg1"/>
                </a:solidFill>
                <a:latin typeface="+mn-ea"/>
                <a:cs typeface="Kozuka Gothic Pro R" charset="-128"/>
              </a:rPr>
              <a:t> 19:00</a:t>
            </a:r>
            <a:endParaRPr kumimoji="1" lang="ja-JP" altLang="en-US" sz="1800" dirty="0">
              <a:solidFill>
                <a:schemeClr val="bg1"/>
              </a:solidFill>
              <a:latin typeface="+mn-ea"/>
              <a:cs typeface="Kozuka Gothic Pro R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514017" y="5384134"/>
            <a:ext cx="6747539" cy="463678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826809" y="5353155"/>
            <a:ext cx="109882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b="1" i="1" dirty="0">
                <a:solidFill>
                  <a:schemeClr val="accent2">
                    <a:lumMod val="40000"/>
                    <a:lumOff val="60000"/>
                  </a:schemeClr>
                </a:solidFill>
                <a:cs typeface="Kozuka Gothic Pro R" charset="-128"/>
              </a:rPr>
              <a:t>PLACE</a:t>
            </a:r>
            <a:endParaRPr kumimoji="1" lang="ja-JP" altLang="en-US" sz="2800" b="1" i="1" dirty="0">
              <a:solidFill>
                <a:schemeClr val="accent2">
                  <a:lumMod val="40000"/>
                  <a:lumOff val="60000"/>
                </a:schemeClr>
              </a:solidFill>
              <a:cs typeface="Kozuka Gothic Pro R" charset="-128"/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2085083" y="5419713"/>
            <a:ext cx="5062505" cy="3260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dirty="0">
                <a:solidFill>
                  <a:schemeClr val="bg1"/>
                </a:solidFill>
                <a:latin typeface="+mn-ea"/>
                <a:cs typeface="Kozuka Gothic Pro R" charset="-128"/>
              </a:rPr>
              <a:t>東京都江東区豊洲 </a:t>
            </a:r>
            <a:r>
              <a:rPr lang="en-US" altLang="ja-JP" sz="1200" dirty="0">
                <a:solidFill>
                  <a:schemeClr val="bg1"/>
                </a:solidFill>
                <a:latin typeface="+mn-ea"/>
                <a:cs typeface="Kozuka Gothic Pro R" charset="-128"/>
              </a:rPr>
              <a:t>3-2-3</a:t>
            </a:r>
            <a:endParaRPr kumimoji="1" lang="ja-JP" altLang="en-US" sz="1200" dirty="0">
              <a:solidFill>
                <a:schemeClr val="bg1"/>
              </a:solidFill>
              <a:latin typeface="+mn-ea"/>
              <a:cs typeface="Kozuka Gothic Pro R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514017" y="6087978"/>
            <a:ext cx="6747539" cy="463678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826809" y="6056999"/>
            <a:ext cx="69923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b="1" i="1" dirty="0">
                <a:solidFill>
                  <a:schemeClr val="accent2">
                    <a:lumMod val="40000"/>
                    <a:lumOff val="60000"/>
                  </a:schemeClr>
                </a:solidFill>
                <a:cs typeface="Kozuka Gothic Pro R" charset="-128"/>
              </a:rPr>
              <a:t>FEE</a:t>
            </a:r>
            <a:endParaRPr kumimoji="1" lang="ja-JP" altLang="en-US" sz="2800" b="1" i="1" dirty="0">
              <a:solidFill>
                <a:schemeClr val="accent2">
                  <a:lumMod val="40000"/>
                  <a:lumOff val="60000"/>
                </a:schemeClr>
              </a:solidFill>
              <a:cs typeface="Kozuka Gothic Pro R" charset="-128"/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2085083" y="6123557"/>
            <a:ext cx="5062505" cy="3260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dirty="0">
                <a:solidFill>
                  <a:schemeClr val="bg1"/>
                </a:solidFill>
                <a:latin typeface="+mn-ea"/>
                <a:cs typeface="Kozuka Gothic Pro R" charset="-128"/>
              </a:rPr>
              <a:t>一般</a:t>
            </a:r>
            <a:r>
              <a:rPr lang="en-US" altLang="ja-JP" sz="1200" dirty="0">
                <a:solidFill>
                  <a:schemeClr val="bg1"/>
                </a:solidFill>
                <a:latin typeface="+mn-ea"/>
                <a:cs typeface="Kozuka Gothic Pro R" charset="-128"/>
              </a:rPr>
              <a:t> 2,000 </a:t>
            </a:r>
            <a:r>
              <a:rPr lang="ja-JP" altLang="en-US" sz="1200" dirty="0">
                <a:solidFill>
                  <a:schemeClr val="bg1"/>
                </a:solidFill>
                <a:latin typeface="+mn-ea"/>
                <a:cs typeface="Kozuka Gothic Pro R" charset="-128"/>
              </a:rPr>
              <a:t>円　</a:t>
            </a:r>
            <a:r>
              <a:rPr lang="en-US" altLang="ja-JP" sz="1200" dirty="0">
                <a:solidFill>
                  <a:schemeClr val="bg1"/>
                </a:solidFill>
                <a:latin typeface="+mn-ea"/>
                <a:cs typeface="Kozuka Gothic Pro R" charset="-128"/>
              </a:rPr>
              <a:t>/</a:t>
            </a:r>
            <a:r>
              <a:rPr lang="ja-JP" altLang="en-US" sz="1200" dirty="0">
                <a:solidFill>
                  <a:schemeClr val="bg1"/>
                </a:solidFill>
                <a:latin typeface="+mn-ea"/>
                <a:cs typeface="Kozuka Gothic Pro R" charset="-128"/>
              </a:rPr>
              <a:t>　学生</a:t>
            </a:r>
            <a:r>
              <a:rPr lang="en-US" altLang="ja-JP" sz="1200" dirty="0">
                <a:solidFill>
                  <a:schemeClr val="bg1"/>
                </a:solidFill>
                <a:latin typeface="+mn-ea"/>
                <a:cs typeface="Kozuka Gothic Pro R" charset="-128"/>
              </a:rPr>
              <a:t> 1,000</a:t>
            </a:r>
            <a:r>
              <a:rPr lang="ja-JP" altLang="en-US" sz="1200" dirty="0">
                <a:solidFill>
                  <a:schemeClr val="bg1"/>
                </a:solidFill>
                <a:latin typeface="+mn-ea"/>
                <a:cs typeface="Kozuka Gothic Pro R" charset="-128"/>
              </a:rPr>
              <a:t>円</a:t>
            </a:r>
            <a:endParaRPr kumimoji="1" lang="ja-JP" altLang="en-US" sz="1200" dirty="0">
              <a:solidFill>
                <a:schemeClr val="bg1"/>
              </a:solidFill>
              <a:latin typeface="+mn-ea"/>
              <a:cs typeface="Kozuka Gothic Pro R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" y="798099"/>
            <a:ext cx="777557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6000" b="1" i="1" spc="1000" dirty="0">
                <a:solidFill>
                  <a:schemeClr val="bg1"/>
                </a:solidFill>
                <a:effectLst>
                  <a:glow rad="63500">
                    <a:schemeClr val="bg1">
                      <a:lumMod val="50000"/>
                      <a:alpha val="63000"/>
                    </a:schemeClr>
                  </a:glow>
                </a:effectLst>
              </a:rPr>
              <a:t>innovation</a:t>
            </a:r>
            <a:endParaRPr kumimoji="1" lang="ja-JP" altLang="en-US" sz="6000" b="1" i="1" spc="1000" dirty="0">
              <a:solidFill>
                <a:schemeClr val="bg1"/>
              </a:solidFill>
              <a:effectLst>
                <a:glow rad="63500">
                  <a:schemeClr val="bg1">
                    <a:lumMod val="50000"/>
                    <a:alpha val="63000"/>
                  </a:schemeClr>
                </a:glow>
              </a:effectLst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501777" y="1923726"/>
            <a:ext cx="4625975" cy="449029"/>
          </a:xfrm>
          <a:prstGeom prst="roundRect">
            <a:avLst>
              <a:gd name="adj" fmla="val 50000"/>
            </a:avLst>
          </a:prstGeom>
          <a:solidFill>
            <a:schemeClr val="bg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/>
              <a:t>ロボット最先端技術、その先へ</a:t>
            </a:r>
            <a:endParaRPr kumimoji="1" lang="ja-JP" altLang="en-US" sz="1400" dirty="0"/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01776" y="2564140"/>
            <a:ext cx="4625975" cy="13042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050" dirty="0">
                <a:solidFill>
                  <a:schemeClr val="bg1">
                    <a:lumMod val="50000"/>
                  </a:schemeClr>
                </a:solidFill>
                <a:effectLst>
                  <a:glow rad="63500">
                    <a:schemeClr val="bg1"/>
                  </a:glow>
                </a:effectLst>
                <a:latin typeface="+mn-ea"/>
              </a:rPr>
              <a:t>ここに任意のテキストを入力してください。</a:t>
            </a:r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effectLst>
                  <a:glow rad="63500">
                    <a:schemeClr val="bg1"/>
                  </a:glow>
                </a:effectLst>
                <a:latin typeface="+mn-ea"/>
              </a:rPr>
              <a:t>ここに任意のテキストを入力してください。ここに任意のテキストを入力してください。</a:t>
            </a:r>
          </a:p>
          <a:p>
            <a:pPr>
              <a:lnSpc>
                <a:spcPct val="150000"/>
              </a:lnSpc>
            </a:pPr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effectLst>
                  <a:glow rad="63500">
                    <a:schemeClr val="bg1"/>
                  </a:glow>
                </a:effectLst>
                <a:latin typeface="+mn-ea"/>
              </a:rPr>
              <a:t>ここに任意のテキストを入力してください。ここに任意のテキストを入力してください。ここに任意のテキストを入力してください。ここに任意のテキストを入力してください。ここに任意のテキストを入力してください。</a:t>
            </a: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2487603" y="9407666"/>
            <a:ext cx="477395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sz="4400" b="1" dirty="0">
                <a:solidFill>
                  <a:schemeClr val="bg1"/>
                </a:solidFill>
                <a:effectLst/>
                <a:cs typeface="Kozuka Gothic Pro B" charset="-128"/>
              </a:rPr>
              <a:t>☎</a:t>
            </a:r>
            <a:r>
              <a:rPr kumimoji="1" lang="en-US" altLang="ja-JP" sz="4400" b="1" dirty="0">
                <a:solidFill>
                  <a:schemeClr val="bg1"/>
                </a:solidFill>
                <a:effectLst/>
                <a:cs typeface="Kozuka Gothic Pro B" charset="-128"/>
              </a:rPr>
              <a:t> 03-1234-1111</a:t>
            </a:r>
            <a:endParaRPr kumimoji="1" lang="ja-JP" altLang="en-US" sz="4400" b="1" dirty="0">
              <a:solidFill>
                <a:schemeClr val="bg1"/>
              </a:solidFill>
              <a:effectLst/>
              <a:cs typeface="Kozuka Gothic Pro B" charset="-128"/>
            </a:endParaRP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4520370" y="10110908"/>
            <a:ext cx="274118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ja-JP" sz="1600" b="1" dirty="0">
                <a:solidFill>
                  <a:schemeClr val="bg1"/>
                </a:solidFill>
                <a:effectLst/>
                <a:cs typeface="Kozuka Gothic Pro B" charset="-128"/>
              </a:rPr>
              <a:t>https://</a:t>
            </a:r>
            <a:r>
              <a:rPr lang="en-US" altLang="ja-JP" sz="1600" b="1" dirty="0" err="1">
                <a:solidFill>
                  <a:schemeClr val="bg1"/>
                </a:solidFill>
                <a:effectLst/>
                <a:cs typeface="Kozuka Gothic Pro B" charset="-128"/>
              </a:rPr>
              <a:t>www.askul.com</a:t>
            </a:r>
            <a:r>
              <a:rPr lang="en-US" altLang="ja-JP" sz="1600" b="1" dirty="0">
                <a:solidFill>
                  <a:schemeClr val="bg1"/>
                </a:solidFill>
                <a:effectLst/>
                <a:cs typeface="Kozuka Gothic Pro B" charset="-128"/>
              </a:rPr>
              <a:t>/</a:t>
            </a:r>
            <a:endParaRPr kumimoji="1" lang="ja-JP" altLang="en-US" sz="1600" b="1" dirty="0">
              <a:solidFill>
                <a:schemeClr val="bg1"/>
              </a:solidFill>
              <a:effectLst/>
              <a:cs typeface="Kozuka Gothic Pro B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514017" y="9565666"/>
            <a:ext cx="1973585" cy="49805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514017" y="9607557"/>
            <a:ext cx="197358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>
                <a:solidFill>
                  <a:schemeClr val="bg1">
                    <a:lumMod val="50000"/>
                  </a:schemeClr>
                </a:solidFill>
                <a:effectLst/>
                <a:latin typeface="+mn-ea"/>
                <a:cs typeface="Kozuka Gothic Pro B" charset="-128"/>
              </a:rPr>
              <a:t>お申込み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3000363" y="8462656"/>
            <a:ext cx="177484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>
                <a:solidFill>
                  <a:schemeClr val="bg1"/>
                </a:solidFill>
              </a:rPr>
              <a:t>主催：</a:t>
            </a:r>
            <a:r>
              <a:rPr kumimoji="1" lang="ja-JP" altLang="en-US" sz="1400">
                <a:solidFill>
                  <a:schemeClr val="bg1"/>
                </a:solidFill>
              </a:rPr>
              <a:t>あすくる研究所</a:t>
            </a:r>
          </a:p>
        </p:txBody>
      </p:sp>
    </p:spTree>
    <p:extLst>
      <p:ext uri="{BB962C8B-B14F-4D97-AF65-F5344CB8AC3E}">
        <p14:creationId xmlns:p14="http://schemas.microsoft.com/office/powerpoint/2010/main" val="16185136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270</Words>
  <Application>Microsoft Office PowerPoint</Application>
  <PresentationFormat>ユーザー設定</PresentationFormat>
  <Paragraphs>40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HG丸ｺﾞｼｯｸM-PRO</vt:lpstr>
      <vt:lpstr>Kozuka Gothic Pro B</vt:lpstr>
      <vt:lpstr>Kozuka Gothic Pro R</vt:lpstr>
      <vt:lpstr>ＭＳ Ｐゴシック</vt:lpstr>
      <vt:lpstr>Arial</vt:lpstr>
      <vt:lpstr>Calibri</vt:lpstr>
      <vt:lpstr>Calibri Light</vt:lpstr>
      <vt:lpstr>Mangal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2018-01-31T11:10:45Z</dcterms:created>
  <dcterms:modified xsi:type="dcterms:W3CDTF">2018-01-31T11:10:47Z</dcterms:modified>
</cp:coreProperties>
</file>

<file path=docProps/thumbnail.jpeg>
</file>