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1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B77"/>
    <a:srgbClr val="141414"/>
    <a:srgbClr val="AA8755"/>
    <a:srgbClr val="DDBB3D"/>
    <a:srgbClr val="050A1F"/>
    <a:srgbClr val="FFD847"/>
    <a:srgbClr val="F2CD43"/>
    <a:srgbClr val="C2A436"/>
    <a:srgbClr val="5D9CE5"/>
    <a:srgbClr val="5389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16" autoAdjust="0"/>
    <p:restoredTop sz="86395"/>
  </p:normalViewPr>
  <p:slideViewPr>
    <p:cSldViewPr snapToGrid="0">
      <p:cViewPr varScale="1">
        <p:scale>
          <a:sx n="71" d="100"/>
          <a:sy n="71" d="100"/>
        </p:scale>
        <p:origin x="3320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575" cy="5183717"/>
          </a:xfrm>
          <a:prstGeom prst="rect">
            <a:avLst/>
          </a:prstGeom>
        </p:spPr>
      </p:pic>
      <p:sp>
        <p:nvSpPr>
          <p:cNvPr id="18" name="正方形/長方形 17"/>
          <p:cNvSpPr/>
          <p:nvPr/>
        </p:nvSpPr>
        <p:spPr>
          <a:xfrm>
            <a:off x="0" y="5167423"/>
            <a:ext cx="7775575" cy="5740290"/>
          </a:xfrm>
          <a:prstGeom prst="rect">
            <a:avLst/>
          </a:prstGeom>
          <a:solidFill>
            <a:srgbClr val="1414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443008" y="395602"/>
            <a:ext cx="3570208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600" b="1" dirty="0">
                <a:solidFill>
                  <a:schemeClr val="bg1"/>
                </a:solidFill>
                <a:effectLst>
                  <a:glow rad="50800">
                    <a:srgbClr val="FF3B77">
                      <a:alpha val="95000"/>
                    </a:srgb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人工知能</a:t>
            </a:r>
            <a:endParaRPr lang="en-US" altLang="ja-JP" sz="6600" b="1" dirty="0">
              <a:solidFill>
                <a:schemeClr val="bg1"/>
              </a:solidFill>
              <a:effectLst>
                <a:glow rad="50800">
                  <a:srgbClr val="FF3B77">
                    <a:alpha val="95000"/>
                  </a:srgb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  <a:p>
            <a:r>
              <a:rPr lang="ja-JP" altLang="en-US" sz="6600" b="1" dirty="0">
                <a:solidFill>
                  <a:schemeClr val="bg1"/>
                </a:solidFill>
                <a:effectLst>
                  <a:glow rad="50800">
                    <a:srgbClr val="FF3B77">
                      <a:alpha val="95000"/>
                    </a:srgb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特別講座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43008" y="3894816"/>
            <a:ext cx="4411024" cy="1304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50" dirty="0">
                <a:solidFill>
                  <a:schemeClr val="bg1"/>
                </a:solidFill>
                <a:latin typeface="+mn-ea"/>
              </a:rPr>
              <a:t>ここに任意のテキストを入力してください。</a:t>
            </a: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ここに任意のテキストを入力してください。ここに任意のテキストを入力してください。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ここに任意のテキストを入力してください。ここに任意のテキストを入力してください。ここに任意のテキストを入力してください。ここに任意のテキストを入力してください。ここに任意のテキストを入力してください。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43008" y="2816688"/>
            <a:ext cx="48634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dirty="0">
                <a:solidFill>
                  <a:schemeClr val="bg1"/>
                </a:solidFill>
                <a:latin typeface="+mn-ea"/>
              </a:rPr>
              <a:t>人工知能のプロフェッショナルが、</a:t>
            </a:r>
            <a:endParaRPr lang="en-US" altLang="ja-JP" sz="20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>
                <a:solidFill>
                  <a:schemeClr val="bg1"/>
                </a:solidFill>
                <a:latin typeface="+mn-ea"/>
              </a:rPr>
              <a:t>話題の</a:t>
            </a:r>
            <a:r>
              <a:rPr lang="en-US" altLang="ja-JP" sz="2000" dirty="0">
                <a:solidFill>
                  <a:schemeClr val="bg1"/>
                </a:solidFill>
                <a:latin typeface="+mn-ea"/>
              </a:rPr>
              <a:t>AI</a:t>
            </a:r>
            <a:r>
              <a:rPr lang="ja-JP" altLang="en-US" sz="2000" dirty="0">
                <a:solidFill>
                  <a:schemeClr val="bg1"/>
                </a:solidFill>
                <a:latin typeface="+mn-ea"/>
              </a:rPr>
              <a:t>についてゼロから解説！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0" y="5525920"/>
            <a:ext cx="7775575" cy="1857012"/>
          </a:xfrm>
          <a:prstGeom prst="rect">
            <a:avLst/>
          </a:prstGeom>
          <a:solidFill>
            <a:schemeClr val="bg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円/楕円 2"/>
          <p:cNvSpPr/>
          <p:nvPr/>
        </p:nvSpPr>
        <p:spPr>
          <a:xfrm>
            <a:off x="558801" y="5716016"/>
            <a:ext cx="1442573" cy="144257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/>
              <a:t>ここに画像を挿入してください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228112" y="5713456"/>
            <a:ext cx="4863454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dirty="0">
                <a:solidFill>
                  <a:schemeClr val="bg1"/>
                </a:solidFill>
                <a:latin typeface="+mn-ea"/>
              </a:rPr>
              <a:t>特別講師</a:t>
            </a:r>
            <a:r>
              <a:rPr lang="en-US" altLang="ja-JP" sz="2000" dirty="0">
                <a:solidFill>
                  <a:schemeClr val="bg1"/>
                </a:solidFill>
                <a:latin typeface="+mn-ea"/>
              </a:rPr>
              <a:t> : </a:t>
            </a:r>
            <a:r>
              <a:rPr lang="ja-JP" altLang="en-US" sz="2000" dirty="0">
                <a:solidFill>
                  <a:schemeClr val="bg1"/>
                </a:solidFill>
                <a:latin typeface="+mn-ea"/>
              </a:rPr>
              <a:t>田中二郎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237944" y="6257512"/>
            <a:ext cx="500952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50" dirty="0">
                <a:solidFill>
                  <a:schemeClr val="bg1"/>
                </a:solidFill>
                <a:latin typeface="+mn-ea"/>
              </a:rPr>
              <a:t>ここに任意のテキストを入力してください。</a:t>
            </a: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ここに任意のテキストを入力してください。ここに任意のテキストを入力してください。ここに任意のテキストを入力してください。ここに任意のテキストを入力してください。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102973" y="7746304"/>
            <a:ext cx="330508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s-IS" altLang="ja-JP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2018</a:t>
            </a:r>
            <a:r>
              <a:rPr lang="ja-JP" altLang="is-IS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年</a:t>
            </a:r>
            <a:r>
              <a:rPr lang="is-IS" altLang="ja-JP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 6</a:t>
            </a:r>
            <a:r>
              <a:rPr lang="ja-JP" altLang="is-IS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月</a:t>
            </a:r>
            <a:r>
              <a:rPr lang="is-IS" altLang="ja-JP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3</a:t>
            </a:r>
            <a:r>
              <a:rPr lang="ja-JP" altLang="is-IS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日</a:t>
            </a:r>
            <a:r>
              <a:rPr lang="ja-JP" altLang="en-US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　</a:t>
            </a:r>
            <a:r>
              <a:rPr lang="is-IS" altLang="ja-JP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16:00 </a:t>
            </a:r>
            <a:r>
              <a:rPr lang="mr-IN" altLang="ja-JP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–</a:t>
            </a:r>
            <a:r>
              <a:rPr lang="is-IS" altLang="ja-JP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 19:00</a:t>
            </a:r>
            <a:endParaRPr kumimoji="1" lang="ja-JP" altLang="en-US" sz="1800" dirty="0">
              <a:solidFill>
                <a:schemeClr val="bg1"/>
              </a:solidFill>
              <a:latin typeface="+mn-ea"/>
              <a:cs typeface="Kozuka Gothic Pro R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558801" y="7798373"/>
            <a:ext cx="1320799" cy="460844"/>
          </a:xfrm>
          <a:prstGeom prst="roundRect">
            <a:avLst/>
          </a:prstGeom>
          <a:solidFill>
            <a:srgbClr val="FF3B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日時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102972" y="8399515"/>
            <a:ext cx="37390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一般</a:t>
            </a:r>
            <a:r>
              <a:rPr lang="en-US" altLang="ja-JP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 : 2,000</a:t>
            </a:r>
            <a:r>
              <a:rPr lang="ja-JP" altLang="en-US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円　</a:t>
            </a:r>
            <a:r>
              <a:rPr lang="en-US" altLang="ja-JP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/ </a:t>
            </a:r>
            <a:r>
              <a:rPr lang="ja-JP" altLang="en-US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学生</a:t>
            </a:r>
            <a:r>
              <a:rPr lang="en-US" altLang="ja-JP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 : 1,000</a:t>
            </a:r>
            <a:r>
              <a:rPr lang="ja-JP" altLang="en-US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円</a:t>
            </a:r>
            <a:endParaRPr kumimoji="1" lang="ja-JP" altLang="en-US" sz="1800" dirty="0">
              <a:solidFill>
                <a:schemeClr val="bg1"/>
              </a:solidFill>
              <a:latin typeface="+mn-ea"/>
              <a:cs typeface="Kozuka Gothic Pro R" charset="-128"/>
            </a:endParaRPr>
          </a:p>
        </p:txBody>
      </p:sp>
      <p:sp>
        <p:nvSpPr>
          <p:cNvPr id="43" name="角丸四角形 42"/>
          <p:cNvSpPr/>
          <p:nvPr/>
        </p:nvSpPr>
        <p:spPr>
          <a:xfrm>
            <a:off x="558801" y="8451584"/>
            <a:ext cx="1320799" cy="460844"/>
          </a:xfrm>
          <a:prstGeom prst="roundRect">
            <a:avLst/>
          </a:prstGeom>
          <a:solidFill>
            <a:srgbClr val="FF3B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参加費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102972" y="9073001"/>
            <a:ext cx="5090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お電話にて受け付けています。</a:t>
            </a:r>
            <a:endParaRPr kumimoji="1" lang="en-US" altLang="ja-JP" sz="1800" dirty="0">
              <a:solidFill>
                <a:schemeClr val="bg1"/>
              </a:solidFill>
              <a:latin typeface="+mn-ea"/>
              <a:cs typeface="Kozuka Gothic Pro R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☎</a:t>
            </a:r>
            <a:r>
              <a:rPr lang="en-US" altLang="ja-JP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 03-1234-1111 </a:t>
            </a:r>
            <a:r>
              <a:rPr lang="ja-JP" altLang="en-US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（平日</a:t>
            </a:r>
            <a:r>
              <a:rPr lang="en-US" altLang="ja-JP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10:00 </a:t>
            </a:r>
            <a:r>
              <a:rPr lang="mr-IN" altLang="ja-JP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–</a:t>
            </a:r>
            <a:r>
              <a:rPr lang="en-US" altLang="ja-JP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 18:00</a:t>
            </a:r>
            <a:r>
              <a:rPr lang="ja-JP" altLang="en-US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）</a:t>
            </a:r>
            <a:endParaRPr kumimoji="1" lang="ja-JP" altLang="en-US" sz="1800" dirty="0">
              <a:solidFill>
                <a:schemeClr val="bg1"/>
              </a:solidFill>
              <a:latin typeface="+mn-ea"/>
              <a:cs typeface="Kozuka Gothic Pro R" charset="-128"/>
            </a:endParaRPr>
          </a:p>
        </p:txBody>
      </p:sp>
      <p:sp>
        <p:nvSpPr>
          <p:cNvPr id="45" name="角丸四角形 44"/>
          <p:cNvSpPr/>
          <p:nvPr/>
        </p:nvSpPr>
        <p:spPr>
          <a:xfrm>
            <a:off x="558801" y="9125070"/>
            <a:ext cx="1320799" cy="460844"/>
          </a:xfrm>
          <a:prstGeom prst="roundRect">
            <a:avLst/>
          </a:prstGeom>
          <a:solidFill>
            <a:srgbClr val="FF3B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お申込み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-2" y="10270974"/>
            <a:ext cx="7775575" cy="636739"/>
          </a:xfrm>
          <a:prstGeom prst="rect">
            <a:avLst/>
          </a:prstGeom>
          <a:solidFill>
            <a:srgbClr val="FF3B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-1" y="10404552"/>
            <a:ext cx="77755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chemeClr val="bg1"/>
                </a:solidFill>
                <a:latin typeface="+mn-ea"/>
                <a:cs typeface="Kozuka Gothic Pro B" charset="-128"/>
              </a:rPr>
              <a:t>主催</a:t>
            </a:r>
            <a:r>
              <a:rPr lang="en-US" altLang="ja-JP" sz="1400" b="1" dirty="0">
                <a:solidFill>
                  <a:schemeClr val="bg1"/>
                </a:solidFill>
                <a:latin typeface="+mn-ea"/>
                <a:cs typeface="Kozuka Gothic Pro B" charset="-128"/>
              </a:rPr>
              <a:t> : </a:t>
            </a:r>
            <a:r>
              <a:rPr lang="ja-JP" altLang="en-US" sz="1400" b="1" dirty="0">
                <a:solidFill>
                  <a:schemeClr val="bg1"/>
                </a:solidFill>
                <a:latin typeface="+mn-ea"/>
                <a:cs typeface="Kozuka Gothic Pro B" charset="-128"/>
              </a:rPr>
              <a:t>株式会社アスクルビジネスセミナー</a:t>
            </a:r>
            <a:endParaRPr kumimoji="1" lang="ja-JP" altLang="en-US" sz="1400" b="1" dirty="0">
              <a:solidFill>
                <a:schemeClr val="bg1"/>
              </a:solidFill>
              <a:latin typeface="+mn-ea"/>
              <a:cs typeface="Kozuka Gothic Pro B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8513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766</TotalTime>
  <Words>299</Words>
  <Application>Microsoft Macintosh PowerPoint</Application>
  <PresentationFormat>ユーザー設定</PresentationFormat>
  <Paragraphs>34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HG丸ｺﾞｼｯｸM-PRO</vt:lpstr>
      <vt:lpstr>Kozuka Gothic Pro B</vt:lpstr>
      <vt:lpstr>Kozuka Gothic Pro R</vt:lpstr>
      <vt:lpstr>ＭＳ Ｐゴシック</vt:lpstr>
      <vt:lpstr>MS PMincho</vt:lpstr>
      <vt:lpstr>Arial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68</cp:revision>
  <cp:lastPrinted>2013-08-08T08:23:13Z</cp:lastPrinted>
  <dcterms:created xsi:type="dcterms:W3CDTF">2013-08-08T01:25:55Z</dcterms:created>
  <dcterms:modified xsi:type="dcterms:W3CDTF">2018-02-03T11:05:31Z</dcterms:modified>
</cp:coreProperties>
</file>