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2"/>
    <a:srgbClr val="FF3B77"/>
    <a:srgbClr val="4ECFE7"/>
    <a:srgbClr val="141414"/>
    <a:srgbClr val="AA8755"/>
    <a:srgbClr val="DDBB3D"/>
    <a:srgbClr val="050A1F"/>
    <a:srgbClr val="FFD847"/>
    <a:srgbClr val="F2CD43"/>
    <a:srgbClr val="C2A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6" autoAdjust="0"/>
    <p:restoredTop sz="86395"/>
  </p:normalViewPr>
  <p:slideViewPr>
    <p:cSldViewPr snapToGrid="0">
      <p:cViewPr varScale="1">
        <p:scale>
          <a:sx n="71" d="100"/>
          <a:sy n="71" d="100"/>
        </p:scale>
        <p:origin x="332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2" r="11412"/>
          <a:stretch/>
        </p:blipFill>
        <p:spPr>
          <a:xfrm rot="5400000">
            <a:off x="-1566070" y="1566071"/>
            <a:ext cx="10907714" cy="7775576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>
          <a:xfrm>
            <a:off x="361506" y="272616"/>
            <a:ext cx="7060019" cy="1031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365653" y="5737840"/>
            <a:ext cx="7055871" cy="20328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61506" y="272616"/>
            <a:ext cx="7060019" cy="23060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365760" y="625193"/>
            <a:ext cx="7046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8000" b="1" i="1" dirty="0">
                <a:solidFill>
                  <a:schemeClr val="bg1"/>
                </a:solidFill>
                <a:effectLst>
                  <a:glow rad="88900">
                    <a:srgbClr val="00FF02"/>
                  </a:glow>
                </a:effectLst>
                <a:ea typeface="+mj-ea"/>
                <a:cs typeface="MS PMincho" charset="-128"/>
              </a:rPr>
              <a:t>WHAT IS AI?</a:t>
            </a:r>
            <a:endParaRPr lang="ja-JP" altLang="en-US" sz="8000" b="1" i="1" dirty="0">
              <a:solidFill>
                <a:schemeClr val="bg1"/>
              </a:solidFill>
              <a:effectLst>
                <a:glow rad="88900">
                  <a:srgbClr val="00FF02"/>
                </a:glow>
              </a:effectLst>
              <a:ea typeface="+mj-ea"/>
              <a:cs typeface="MS PMincho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938259" y="1897066"/>
            <a:ext cx="3948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FF02"/>
                </a:solidFill>
                <a:effectLst>
                  <a:glow>
                    <a:srgbClr val="FF3B77">
                      <a:alpha val="81000"/>
                    </a:srgbClr>
                  </a:glow>
                </a:effectLst>
                <a:latin typeface="+mj-ea"/>
                <a:ea typeface="+mj-ea"/>
                <a:cs typeface="MS PMincho" charset="-128"/>
              </a:rPr>
              <a:t>イチから知る、人工知能のこれから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83249" y="4076563"/>
            <a:ext cx="6251535" cy="12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3250" y="2865953"/>
            <a:ext cx="62515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</a:rPr>
              <a:t>人工知能のプロフェッショナルが、</a:t>
            </a:r>
            <a:endParaRPr lang="en-US" altLang="ja-JP" sz="3200" dirty="0">
              <a:latin typeface="+mn-ea"/>
            </a:endParaRPr>
          </a:p>
          <a:p>
            <a:pPr algn="ctr"/>
            <a:r>
              <a:rPr lang="ja-JP" altLang="en-US" sz="3200" dirty="0">
                <a:latin typeface="+mn-ea"/>
              </a:rPr>
              <a:t>話題の</a:t>
            </a:r>
            <a:r>
              <a:rPr lang="en-US" altLang="ja-JP" sz="3200" dirty="0">
                <a:latin typeface="+mn-ea"/>
              </a:rPr>
              <a:t>AI</a:t>
            </a:r>
            <a:r>
              <a:rPr lang="ja-JP" altLang="en-US" sz="3200" dirty="0">
                <a:latin typeface="+mn-ea"/>
              </a:rPr>
              <a:t>についてゼロから解説！</a:t>
            </a:r>
          </a:p>
        </p:txBody>
      </p:sp>
      <p:sp>
        <p:nvSpPr>
          <p:cNvPr id="24" name="円/楕円 23"/>
          <p:cNvSpPr/>
          <p:nvPr/>
        </p:nvSpPr>
        <p:spPr>
          <a:xfrm>
            <a:off x="793605" y="6014993"/>
            <a:ext cx="1442573" cy="144257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ここに画像を挿入してください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45802" y="6014993"/>
            <a:ext cx="4863454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rgbClr val="00FF02"/>
                </a:solidFill>
                <a:latin typeface="+mn-ea"/>
              </a:rPr>
              <a:t>特別講師</a:t>
            </a:r>
            <a:r>
              <a:rPr lang="en-US" altLang="ja-JP" sz="2000" dirty="0">
                <a:solidFill>
                  <a:srgbClr val="00FF02"/>
                </a:solidFill>
                <a:latin typeface="+mn-ea"/>
              </a:rPr>
              <a:t> : </a:t>
            </a:r>
            <a:r>
              <a:rPr lang="ja-JP" altLang="en-US" sz="2000" dirty="0">
                <a:solidFill>
                  <a:srgbClr val="00FF02"/>
                </a:solidFill>
                <a:latin typeface="+mn-ea"/>
              </a:rPr>
              <a:t>田中二郎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455635" y="6559049"/>
            <a:ext cx="4579150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37777" y="8007460"/>
            <a:ext cx="330508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s-I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2018</a:t>
            </a:r>
            <a:r>
              <a:rPr lang="ja-JP" altLang="is-I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年</a:t>
            </a:r>
            <a:r>
              <a:rPr lang="is-I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 6</a:t>
            </a:r>
            <a:r>
              <a:rPr lang="ja-JP" altLang="is-I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月</a:t>
            </a:r>
            <a:r>
              <a:rPr lang="is-I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3</a:t>
            </a:r>
            <a:r>
              <a:rPr lang="ja-JP" altLang="is-I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日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　</a:t>
            </a:r>
            <a:r>
              <a:rPr lang="is-I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16:00 </a:t>
            </a:r>
            <a:r>
              <a:rPr lang="mr-IN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–</a:t>
            </a:r>
            <a:r>
              <a:rPr lang="is-I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 19:00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Kozuka Gothic Pro R" charset="-128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793605" y="8059529"/>
            <a:ext cx="1320799" cy="46084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00FF02"/>
                </a:solidFill>
              </a:rPr>
              <a:t>日時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337776" y="8660671"/>
            <a:ext cx="3739025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一般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 : 2,000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円　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/ 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学生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 : 1,000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円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Kozuka Gothic Pro R" charset="-128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793605" y="8712740"/>
            <a:ext cx="1320799" cy="46084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00FF02"/>
                </a:solidFill>
              </a:rPr>
              <a:t>参加費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337776" y="9334157"/>
            <a:ext cx="469700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お電話にて受け付けています。</a:t>
            </a:r>
            <a:endParaRPr kumimoji="1" lang="en-US" altLang="ja-JP" sz="18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Kozuka Gothic Pro R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rgbClr val="FF3B77"/>
                </a:solidFill>
                <a:latin typeface="+mn-ea"/>
                <a:cs typeface="Kozuka Gothic Pro R" charset="-128"/>
              </a:rPr>
              <a:t>☎</a:t>
            </a:r>
            <a:r>
              <a:rPr lang="en-US" altLang="ja-JP" sz="2400" b="1" dirty="0">
                <a:solidFill>
                  <a:srgbClr val="FF3B77"/>
                </a:solidFill>
                <a:latin typeface="+mn-ea"/>
                <a:cs typeface="Kozuka Gothic Pro R" charset="-128"/>
              </a:rPr>
              <a:t> 012-345-6789</a:t>
            </a:r>
            <a:r>
              <a:rPr lang="ja-JP" altLang="en-US" sz="2400" b="1" dirty="0">
                <a:solidFill>
                  <a:srgbClr val="FF3B77"/>
                </a:solidFill>
                <a:latin typeface="+mn-ea"/>
                <a:cs typeface="Kozuka Gothic Pro R" charset="-128"/>
              </a:rPr>
              <a:t>　</a:t>
            </a:r>
            <a:r>
              <a:rPr lang="en-US" altLang="ja-JP" sz="2400" b="1" dirty="0">
                <a:solidFill>
                  <a:srgbClr val="FF3B77"/>
                </a:solidFill>
                <a:latin typeface="+mn-ea"/>
                <a:cs typeface="Kozuka Gothic Pro R" charset="-128"/>
              </a:rPr>
              <a:t> 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（平日</a:t>
            </a:r>
            <a:r>
              <a:rPr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10:00 </a:t>
            </a:r>
            <a:r>
              <a:rPr lang="mr-IN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–</a:t>
            </a:r>
            <a:r>
              <a:rPr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 18:00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Kozuka Gothic Pro R" charset="-128"/>
              </a:rPr>
              <a:t>）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Kozuka Gothic Pro R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793605" y="9386226"/>
            <a:ext cx="1320799" cy="46084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00FF02"/>
                </a:solidFill>
              </a:rPr>
              <a:t>お申込み</a:t>
            </a: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786</TotalTime>
  <Words>326</Words>
  <Application>Microsoft Macintosh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Kozuka Gothic Pro R</vt:lpstr>
      <vt:lpstr>ＭＳ Ｐゴシック</vt:lpstr>
      <vt:lpstr>MS PMincho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73</cp:revision>
  <cp:lastPrinted>2013-08-08T08:23:13Z</cp:lastPrinted>
  <dcterms:created xsi:type="dcterms:W3CDTF">2013-08-08T01:25:55Z</dcterms:created>
  <dcterms:modified xsi:type="dcterms:W3CDTF">2018-02-04T08:48:35Z</dcterms:modified>
</cp:coreProperties>
</file>