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61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B2B6"/>
    <a:srgbClr val="0089D1"/>
    <a:srgbClr val="FF3B77"/>
    <a:srgbClr val="141414"/>
    <a:srgbClr val="AA8755"/>
    <a:srgbClr val="DDBB3D"/>
    <a:srgbClr val="050A1F"/>
    <a:srgbClr val="FFD847"/>
    <a:srgbClr val="F2CD43"/>
    <a:srgbClr val="C2A4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6" autoAdjust="0"/>
    <p:restoredTop sz="86395"/>
  </p:normalViewPr>
  <p:slideViewPr>
    <p:cSldViewPr snapToGrid="0">
      <p:cViewPr varScale="1">
        <p:scale>
          <a:sx n="54" d="100"/>
          <a:sy n="54" d="100"/>
        </p:scale>
        <p:origin x="2693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8" t="3916"/>
          <a:stretch/>
        </p:blipFill>
        <p:spPr>
          <a:xfrm rot="16200000">
            <a:off x="-1566070" y="1566069"/>
            <a:ext cx="10907715" cy="7775575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0" y="3119600"/>
            <a:ext cx="7775575" cy="1232268"/>
          </a:xfrm>
          <a:prstGeom prst="rect">
            <a:avLst/>
          </a:prstGeom>
          <a:solidFill>
            <a:srgbClr val="0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3503404"/>
            <a:ext cx="7775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b="1" dirty="0">
                <a:solidFill>
                  <a:schemeClr val="bg1"/>
                </a:solidFill>
              </a:rPr>
              <a:t>デジタルマーケティング</a:t>
            </a:r>
            <a:endParaRPr kumimoji="1" lang="ja-JP" altLang="en-US" sz="3600" b="1" dirty="0">
              <a:solidFill>
                <a:schemeClr val="bg1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285049" y="4910273"/>
            <a:ext cx="4065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solidFill>
                  <a:srgbClr val="01B2B6"/>
                </a:solidFill>
              </a:rPr>
              <a:t>2018</a:t>
            </a:r>
            <a:r>
              <a:rPr kumimoji="1" lang="ja-JP" altLang="en-US" sz="1800" dirty="0">
                <a:solidFill>
                  <a:srgbClr val="01B2B6"/>
                </a:solidFill>
              </a:rPr>
              <a:t>年</a:t>
            </a:r>
            <a:r>
              <a:rPr lang="ja-JP" altLang="en-US" sz="1800" dirty="0">
                <a:solidFill>
                  <a:srgbClr val="01B2B6"/>
                </a:solidFill>
              </a:rPr>
              <a:t>　　</a:t>
            </a:r>
            <a:r>
              <a:rPr kumimoji="1" lang="ja-JP" altLang="en-US" sz="1800" dirty="0">
                <a:solidFill>
                  <a:srgbClr val="01B2B6"/>
                </a:solidFill>
              </a:rPr>
              <a:t>月</a:t>
            </a:r>
            <a:r>
              <a:rPr lang="ja-JP" altLang="en-US" sz="1800" dirty="0">
                <a:solidFill>
                  <a:srgbClr val="01B2B6"/>
                </a:solidFill>
              </a:rPr>
              <a:t>　　　</a:t>
            </a:r>
            <a:r>
              <a:rPr kumimoji="1" lang="ja-JP" altLang="en-US" sz="1800" dirty="0">
                <a:solidFill>
                  <a:srgbClr val="01B2B6"/>
                </a:solidFill>
              </a:rPr>
              <a:t>日</a:t>
            </a:r>
            <a:r>
              <a:rPr lang="ja-JP" altLang="en-US" sz="1800" dirty="0">
                <a:solidFill>
                  <a:srgbClr val="01B2B6"/>
                </a:solidFill>
              </a:rPr>
              <a:t>（金）</a:t>
            </a:r>
            <a:r>
              <a:rPr lang="en-US" altLang="ja-JP" sz="1800" dirty="0">
                <a:solidFill>
                  <a:srgbClr val="01B2B6"/>
                </a:solidFill>
              </a:rPr>
              <a:t> 14:30 </a:t>
            </a:r>
            <a:r>
              <a:rPr lang="mr-IN" altLang="ja-JP" sz="1800" dirty="0">
                <a:solidFill>
                  <a:srgbClr val="01B2B6"/>
                </a:solidFill>
              </a:rPr>
              <a:t>–</a:t>
            </a:r>
            <a:r>
              <a:rPr lang="en-US" altLang="ja-JP" sz="1800" dirty="0">
                <a:solidFill>
                  <a:srgbClr val="01B2B6"/>
                </a:solidFill>
              </a:rPr>
              <a:t> 16:30</a:t>
            </a:r>
            <a:endParaRPr kumimoji="1" lang="ja-JP" altLang="en-US" sz="1800" dirty="0">
              <a:solidFill>
                <a:srgbClr val="01B2B6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0" y="0"/>
            <a:ext cx="7775575" cy="311573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1983901" y="2912534"/>
            <a:ext cx="3807772" cy="481863"/>
          </a:xfrm>
          <a:prstGeom prst="roundRect">
            <a:avLst>
              <a:gd name="adj" fmla="val 50000"/>
            </a:avLst>
          </a:prstGeom>
          <a:solidFill>
            <a:srgbClr val="0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/>
              <a:t>ビジネストレンドセミナー</a:t>
            </a:r>
          </a:p>
        </p:txBody>
      </p:sp>
      <p:sp>
        <p:nvSpPr>
          <p:cNvPr id="24" name="角丸四角形 23"/>
          <p:cNvSpPr/>
          <p:nvPr/>
        </p:nvSpPr>
        <p:spPr>
          <a:xfrm>
            <a:off x="1130754" y="4910273"/>
            <a:ext cx="1116776" cy="365581"/>
          </a:xfrm>
          <a:prstGeom prst="roundRect">
            <a:avLst>
              <a:gd name="adj" fmla="val 50000"/>
            </a:avLst>
          </a:prstGeom>
          <a:solidFill>
            <a:srgbClr val="0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/>
              <a:t>日時</a:t>
            </a:r>
          </a:p>
        </p:txBody>
      </p:sp>
      <p:sp>
        <p:nvSpPr>
          <p:cNvPr id="25" name="角丸四角形 24"/>
          <p:cNvSpPr/>
          <p:nvPr/>
        </p:nvSpPr>
        <p:spPr>
          <a:xfrm>
            <a:off x="1130754" y="5439998"/>
            <a:ext cx="1116776" cy="365581"/>
          </a:xfrm>
          <a:prstGeom prst="roundRect">
            <a:avLst>
              <a:gd name="adj" fmla="val 50000"/>
            </a:avLst>
          </a:prstGeom>
          <a:solidFill>
            <a:srgbClr val="0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/>
              <a:t>会場</a:t>
            </a:r>
          </a:p>
        </p:txBody>
      </p:sp>
      <p:sp>
        <p:nvSpPr>
          <p:cNvPr id="26" name="角丸四角形 25"/>
          <p:cNvSpPr/>
          <p:nvPr/>
        </p:nvSpPr>
        <p:spPr>
          <a:xfrm>
            <a:off x="1130754" y="5952792"/>
            <a:ext cx="1116776" cy="365581"/>
          </a:xfrm>
          <a:prstGeom prst="roundRect">
            <a:avLst>
              <a:gd name="adj" fmla="val 50000"/>
            </a:avLst>
          </a:prstGeom>
          <a:solidFill>
            <a:srgbClr val="01B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b="1" dirty="0"/>
              <a:t>定員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285049" y="5438576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solidFill>
                  <a:srgbClr val="01B2B6"/>
                </a:solidFill>
              </a:rPr>
              <a:t>東京都江東区豊洲 </a:t>
            </a:r>
            <a:r>
              <a:rPr lang="en-US" altLang="ja-JP" sz="1800" dirty="0">
                <a:solidFill>
                  <a:srgbClr val="01B2B6"/>
                </a:solidFill>
              </a:rPr>
              <a:t>3-2-3</a:t>
            </a:r>
            <a:endParaRPr kumimoji="1" lang="ja-JP" altLang="en-US" sz="1800" dirty="0">
              <a:solidFill>
                <a:srgbClr val="01B2B6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285049" y="5961233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dirty="0">
                <a:solidFill>
                  <a:srgbClr val="01B2B6"/>
                </a:solidFill>
              </a:rPr>
              <a:t>先着　　　　名様</a:t>
            </a:r>
            <a:endParaRPr kumimoji="1" lang="ja-JP" altLang="en-US" sz="1800" dirty="0">
              <a:solidFill>
                <a:srgbClr val="01B2B6"/>
              </a:solidFill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1116066" y="6837922"/>
            <a:ext cx="1016583" cy="1016583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/>
              <a:t>第</a:t>
            </a:r>
            <a:r>
              <a:rPr kumimoji="1" lang="en-US" altLang="ja-JP" sz="1600" dirty="0"/>
              <a:t>1</a:t>
            </a:r>
            <a:r>
              <a:rPr kumimoji="1" lang="ja-JP" altLang="en-US" sz="1600" dirty="0"/>
              <a:t>部</a:t>
            </a: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307165" y="6837626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89D1"/>
                </a:solidFill>
              </a:rPr>
              <a:t>14:30 </a:t>
            </a:r>
            <a:r>
              <a:rPr kumimoji="1" lang="mr-IN" altLang="ja-JP" sz="1400" dirty="0">
                <a:solidFill>
                  <a:srgbClr val="0089D1"/>
                </a:solidFill>
              </a:rPr>
              <a:t>–</a:t>
            </a:r>
            <a:r>
              <a:rPr kumimoji="1" lang="en-US" altLang="ja-JP" sz="1400" dirty="0">
                <a:solidFill>
                  <a:srgbClr val="0089D1"/>
                </a:solidFill>
              </a:rPr>
              <a:t> 15:30</a:t>
            </a:r>
            <a:endParaRPr kumimoji="1" lang="ja-JP" altLang="en-US" sz="1400" dirty="0">
              <a:solidFill>
                <a:srgbClr val="0089D1"/>
              </a:solidFill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258169" y="7181456"/>
            <a:ext cx="3998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800" b="1" dirty="0">
                <a:solidFill>
                  <a:srgbClr val="0089D1"/>
                </a:solidFill>
              </a:rPr>
              <a:t>デジタルマーケティングの概念と可能性</a:t>
            </a:r>
            <a:endParaRPr kumimoji="1" lang="ja-JP" altLang="en-US" sz="1800" b="1" dirty="0">
              <a:solidFill>
                <a:srgbClr val="0089D1"/>
              </a:solidFill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294745" y="7546728"/>
            <a:ext cx="28953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0089D1"/>
                </a:solidFill>
              </a:rPr>
              <a:t>講師</a:t>
            </a:r>
            <a:r>
              <a:rPr kumimoji="1" lang="en-US" altLang="ja-JP" sz="1400" dirty="0">
                <a:solidFill>
                  <a:srgbClr val="0089D1"/>
                </a:solidFill>
              </a:rPr>
              <a:t> : </a:t>
            </a:r>
            <a:r>
              <a:rPr kumimoji="1" lang="ja-JP" altLang="en-US" sz="1400" dirty="0">
                <a:solidFill>
                  <a:srgbClr val="0089D1"/>
                </a:solidFill>
              </a:rPr>
              <a:t>田中二郎（ここに肩書を入力）</a:t>
            </a:r>
          </a:p>
        </p:txBody>
      </p:sp>
      <p:sp>
        <p:nvSpPr>
          <p:cNvPr id="37" name="円/楕円 36"/>
          <p:cNvSpPr/>
          <p:nvPr/>
        </p:nvSpPr>
        <p:spPr>
          <a:xfrm>
            <a:off x="1116066" y="8210267"/>
            <a:ext cx="1016583" cy="1016583"/>
          </a:xfrm>
          <a:prstGeom prst="ellipse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 dirty="0"/>
              <a:t>第</a:t>
            </a:r>
            <a:r>
              <a:rPr kumimoji="1" lang="en-US" altLang="ja-JP" sz="1600" dirty="0"/>
              <a:t>2</a:t>
            </a:r>
            <a:r>
              <a:rPr kumimoji="1" lang="ja-JP" altLang="en-US" sz="1600" dirty="0"/>
              <a:t>部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307165" y="8209971"/>
            <a:ext cx="1181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89D1"/>
                </a:solidFill>
              </a:rPr>
              <a:t>15:30 </a:t>
            </a:r>
            <a:r>
              <a:rPr kumimoji="1" lang="mr-IN" altLang="ja-JP" sz="1400" dirty="0">
                <a:solidFill>
                  <a:srgbClr val="0089D1"/>
                </a:solidFill>
              </a:rPr>
              <a:t>–</a:t>
            </a:r>
            <a:r>
              <a:rPr kumimoji="1" lang="en-US" altLang="ja-JP" sz="1400" dirty="0">
                <a:solidFill>
                  <a:srgbClr val="0089D1"/>
                </a:solidFill>
              </a:rPr>
              <a:t> 16:30</a:t>
            </a:r>
            <a:endParaRPr kumimoji="1" lang="ja-JP" altLang="en-US" sz="1400" dirty="0">
              <a:solidFill>
                <a:srgbClr val="0089D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258169" y="8553801"/>
            <a:ext cx="3712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800" b="1" dirty="0">
                <a:solidFill>
                  <a:srgbClr val="0089D1"/>
                </a:solidFill>
              </a:rPr>
              <a:t>動画広告の活用と効果的な</a:t>
            </a:r>
            <a:r>
              <a:rPr kumimoji="1" lang="en-US" altLang="ja-JP" sz="1800" b="1" dirty="0">
                <a:solidFill>
                  <a:srgbClr val="0089D1"/>
                </a:solidFill>
              </a:rPr>
              <a:t>SEO</a:t>
            </a:r>
            <a:r>
              <a:rPr kumimoji="1" lang="ja-JP" altLang="en-US" sz="1800" b="1" dirty="0">
                <a:solidFill>
                  <a:srgbClr val="0089D1"/>
                </a:solidFill>
              </a:rPr>
              <a:t>対策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294745" y="8919073"/>
            <a:ext cx="28953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solidFill>
                  <a:srgbClr val="0089D1"/>
                </a:solidFill>
              </a:rPr>
              <a:t>講師</a:t>
            </a:r>
            <a:r>
              <a:rPr kumimoji="1" lang="en-US" altLang="ja-JP" sz="1400" dirty="0">
                <a:solidFill>
                  <a:srgbClr val="0089D1"/>
                </a:solidFill>
              </a:rPr>
              <a:t> : </a:t>
            </a:r>
            <a:r>
              <a:rPr kumimoji="1" lang="ja-JP" altLang="en-US" sz="1400" dirty="0">
                <a:solidFill>
                  <a:srgbClr val="0089D1"/>
                </a:solidFill>
              </a:rPr>
              <a:t>田中二郎（ここに肩書を入力）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0" y="9808817"/>
            <a:ext cx="7775575" cy="1098896"/>
          </a:xfrm>
          <a:prstGeom prst="rect">
            <a:avLst/>
          </a:prstGeom>
          <a:solidFill>
            <a:srgbClr val="0089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89D1"/>
              </a:solidFill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2806331" y="580255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rgbClr val="01B2B6"/>
                </a:solidFill>
              </a:rPr>
              <a:t>50</a:t>
            </a:r>
            <a:endParaRPr kumimoji="1" lang="ja-JP" altLang="en-US" sz="3600" b="1" dirty="0">
              <a:solidFill>
                <a:srgbClr val="01B2B6"/>
              </a:solidFill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3025787" y="470691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rgbClr val="01B2B6"/>
                </a:solidFill>
              </a:rPr>
              <a:t>4</a:t>
            </a:r>
            <a:endParaRPr kumimoji="1" lang="ja-JP" altLang="en-US" sz="3600" b="1" dirty="0">
              <a:solidFill>
                <a:srgbClr val="01B2B6"/>
              </a:solidFill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3503642" y="4706912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b="1" dirty="0">
                <a:solidFill>
                  <a:srgbClr val="01B2B6"/>
                </a:solidFill>
              </a:rPr>
              <a:t>20</a:t>
            </a:r>
            <a:endParaRPr kumimoji="1" lang="ja-JP" altLang="en-US" sz="3600" b="1" dirty="0">
              <a:solidFill>
                <a:srgbClr val="01B2B6"/>
              </a:solidFill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40946" y="10053659"/>
            <a:ext cx="17764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chemeClr val="bg1"/>
                </a:solidFill>
              </a:rPr>
              <a:t>お問い合わせ・お申込み</a:t>
            </a: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40946" y="10308531"/>
            <a:ext cx="36279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アスクルビジネストレンドセミナー事務局</a:t>
            </a: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4614970" y="9917883"/>
            <a:ext cx="26741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kumimoji="1" lang="ja-JP" altLang="en-US" sz="2800" b="1" dirty="0">
                <a:solidFill>
                  <a:schemeClr val="bg1"/>
                </a:solidFill>
              </a:rPr>
              <a:t>☎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03-1234-1111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986762" y="10323433"/>
            <a:ext cx="2301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ja-JP" sz="1600" b="1" dirty="0">
                <a:solidFill>
                  <a:schemeClr val="bg1"/>
                </a:solidFill>
              </a:rPr>
              <a:t>https://</a:t>
            </a:r>
            <a:r>
              <a:rPr lang="en-US" altLang="ja-JP" sz="1600" b="1" dirty="0" err="1">
                <a:solidFill>
                  <a:schemeClr val="bg1"/>
                </a:solidFill>
              </a:rPr>
              <a:t>www.askul.com</a:t>
            </a:r>
            <a:r>
              <a:rPr lang="en-US" altLang="ja-JP" sz="1600" b="1" dirty="0">
                <a:solidFill>
                  <a:schemeClr val="bg1"/>
                </a:solidFill>
              </a:rPr>
              <a:t>/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13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184</Words>
  <Application>Microsoft Office PowerPoint</Application>
  <PresentationFormat>ユーザー設定</PresentationFormat>
  <Paragraphs>40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Arial</vt:lpstr>
      <vt:lpstr>Calibri</vt:lpstr>
      <vt:lpstr>Calibri Light</vt:lpstr>
      <vt:lpstr>Mangal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2018-01-31T11:11:01Z</dcterms:created>
  <dcterms:modified xsi:type="dcterms:W3CDTF">2018-01-31T11:11:03Z</dcterms:modified>
</cp:coreProperties>
</file>