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AB1C"/>
    <a:srgbClr val="8DC21F"/>
    <a:srgbClr val="9EABB4"/>
    <a:srgbClr val="01B2B6"/>
    <a:srgbClr val="0089D1"/>
    <a:srgbClr val="FF3B77"/>
    <a:srgbClr val="141414"/>
    <a:srgbClr val="AA8755"/>
    <a:srgbClr val="DDBB3D"/>
    <a:srgbClr val="050A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6" autoAdjust="0"/>
    <p:restoredTop sz="86395"/>
  </p:normalViewPr>
  <p:slideViewPr>
    <p:cSldViewPr snapToGrid="0">
      <p:cViewPr varScale="1">
        <p:scale>
          <a:sx n="71" d="100"/>
          <a:sy n="71" d="100"/>
        </p:scale>
        <p:origin x="3320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75AED7D-32FD-2449-87CC-A3618E08F2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"/>
          </a:blip>
          <a:srcRect b="14436"/>
          <a:stretch/>
        </p:blipFill>
        <p:spPr>
          <a:xfrm>
            <a:off x="0" y="-1379"/>
            <a:ext cx="7775575" cy="422842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9200"/>
            <a:ext cx="7775575" cy="524851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77382" y="1245092"/>
            <a:ext cx="6622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b="1" dirty="0">
                <a:solidFill>
                  <a:srgbClr val="8DC21F"/>
                </a:solidFill>
                <a:effectLst>
                  <a:glow rad="88900">
                    <a:schemeClr val="bg1"/>
                  </a:glow>
                </a:effectLst>
              </a:rPr>
              <a:t>デジタル</a:t>
            </a:r>
            <a:endParaRPr lang="en-US" altLang="ja-JP" sz="5400" b="1" dirty="0">
              <a:solidFill>
                <a:srgbClr val="8DC21F"/>
              </a:solidFill>
              <a:effectLst>
                <a:glow rad="88900">
                  <a:schemeClr val="bg1"/>
                </a:glow>
              </a:effectLst>
            </a:endParaRPr>
          </a:p>
          <a:p>
            <a:r>
              <a:rPr lang="ja-JP" altLang="en-US" sz="5400" b="1" dirty="0">
                <a:solidFill>
                  <a:srgbClr val="8DC21F"/>
                </a:solidFill>
                <a:effectLst>
                  <a:glow rad="88900">
                    <a:schemeClr val="bg1"/>
                  </a:glow>
                </a:effectLst>
              </a:rPr>
              <a:t>マーケティング</a:t>
            </a:r>
            <a:endParaRPr kumimoji="1" lang="ja-JP" altLang="en-US" sz="5400" b="1" dirty="0">
              <a:solidFill>
                <a:srgbClr val="8DC21F"/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577382" y="629132"/>
            <a:ext cx="3807772" cy="481863"/>
          </a:xfrm>
          <a:prstGeom prst="roundRect">
            <a:avLst>
              <a:gd name="adj" fmla="val 50000"/>
            </a:avLst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</a:rPr>
              <a:t>ゼロからはじめる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0" y="4227048"/>
            <a:ext cx="7775575" cy="23183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77382" y="3133515"/>
            <a:ext cx="6791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8DC21F"/>
                </a:solidFill>
                <a:latin typeface="+mj-ea"/>
                <a:ea typeface="+mj-ea"/>
              </a:rPr>
              <a:t>ここにメッセージを挿入してください。</a:t>
            </a:r>
            <a:r>
              <a:rPr lang="ja-JP" altLang="en-US" sz="1200" b="1" dirty="0">
                <a:solidFill>
                  <a:srgbClr val="8DC21F"/>
                </a:solidFill>
                <a:latin typeface="+mj-ea"/>
              </a:rPr>
              <a:t>ここにメッセージを挿入してください。ここにメッセージを挿入してください。ここにメッセージを挿入してください。ここにメッセージを挿入してください。ここにメッセージを挿入してください。ここにメッセージを挿入してください。ここにメッセージを挿入してください。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817405" y="4690939"/>
            <a:ext cx="3934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solidFill>
                  <a:srgbClr val="9EABB4"/>
                </a:solidFill>
              </a:rPr>
              <a:t>2018</a:t>
            </a:r>
            <a:r>
              <a:rPr kumimoji="1" lang="ja-JP" altLang="en-US" sz="1800" dirty="0">
                <a:solidFill>
                  <a:srgbClr val="9EABB4"/>
                </a:solidFill>
              </a:rPr>
              <a:t>年</a:t>
            </a:r>
            <a:r>
              <a:rPr lang="ja-JP" altLang="en-US" sz="1800" dirty="0">
                <a:solidFill>
                  <a:srgbClr val="9EABB4"/>
                </a:solidFill>
              </a:rPr>
              <a:t>　　</a:t>
            </a:r>
            <a:r>
              <a:rPr kumimoji="1" lang="ja-JP" altLang="en-US" sz="1800" dirty="0">
                <a:solidFill>
                  <a:srgbClr val="9EABB4"/>
                </a:solidFill>
              </a:rPr>
              <a:t>月</a:t>
            </a:r>
            <a:r>
              <a:rPr lang="ja-JP" altLang="en-US" sz="1800" dirty="0">
                <a:solidFill>
                  <a:srgbClr val="9EABB4"/>
                </a:solidFill>
              </a:rPr>
              <a:t>　　　</a:t>
            </a:r>
            <a:r>
              <a:rPr kumimoji="1" lang="ja-JP" altLang="en-US" sz="1800" dirty="0">
                <a:solidFill>
                  <a:srgbClr val="9EABB4"/>
                </a:solidFill>
              </a:rPr>
              <a:t>日</a:t>
            </a:r>
            <a:r>
              <a:rPr lang="ja-JP" altLang="en-US" sz="1800" dirty="0">
                <a:solidFill>
                  <a:srgbClr val="9EABB4"/>
                </a:solidFill>
              </a:rPr>
              <a:t>（金）</a:t>
            </a:r>
            <a:r>
              <a:rPr lang="en-US" altLang="ja-JP" sz="1800" dirty="0">
                <a:solidFill>
                  <a:srgbClr val="9EABB4"/>
                </a:solidFill>
              </a:rPr>
              <a:t> 16:30 </a:t>
            </a:r>
            <a:r>
              <a:rPr lang="mr-IN" altLang="ja-JP" sz="1800" dirty="0">
                <a:solidFill>
                  <a:srgbClr val="9EABB4"/>
                </a:solidFill>
              </a:rPr>
              <a:t>–</a:t>
            </a:r>
            <a:r>
              <a:rPr lang="en-US" altLang="ja-JP" sz="1800" dirty="0">
                <a:solidFill>
                  <a:srgbClr val="9EABB4"/>
                </a:solidFill>
              </a:rPr>
              <a:t> 19:00</a:t>
            </a:r>
            <a:endParaRPr kumimoji="1" lang="ja-JP" altLang="en-US" sz="1800" dirty="0">
              <a:solidFill>
                <a:srgbClr val="9EABB4"/>
              </a:solidFill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577382" y="4690939"/>
            <a:ext cx="1116776" cy="365581"/>
          </a:xfrm>
          <a:prstGeom prst="roundRect">
            <a:avLst>
              <a:gd name="adj" fmla="val 50000"/>
            </a:avLst>
          </a:prstGeom>
          <a:solidFill>
            <a:srgbClr val="9EAB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/>
              <a:t>日時</a:t>
            </a:r>
          </a:p>
        </p:txBody>
      </p:sp>
      <p:sp>
        <p:nvSpPr>
          <p:cNvPr id="47" name="角丸四角形 46"/>
          <p:cNvSpPr/>
          <p:nvPr/>
        </p:nvSpPr>
        <p:spPr>
          <a:xfrm>
            <a:off x="577382" y="5220664"/>
            <a:ext cx="1116776" cy="365581"/>
          </a:xfrm>
          <a:prstGeom prst="roundRect">
            <a:avLst>
              <a:gd name="adj" fmla="val 50000"/>
            </a:avLst>
          </a:prstGeom>
          <a:solidFill>
            <a:srgbClr val="9EAB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/>
              <a:t>会場</a:t>
            </a:r>
          </a:p>
        </p:txBody>
      </p:sp>
      <p:sp>
        <p:nvSpPr>
          <p:cNvPr id="57" name="角丸四角形 56"/>
          <p:cNvSpPr/>
          <p:nvPr/>
        </p:nvSpPr>
        <p:spPr>
          <a:xfrm>
            <a:off x="577382" y="5733458"/>
            <a:ext cx="1116776" cy="365581"/>
          </a:xfrm>
          <a:prstGeom prst="roundRect">
            <a:avLst>
              <a:gd name="adj" fmla="val 50000"/>
            </a:avLst>
          </a:prstGeom>
          <a:solidFill>
            <a:srgbClr val="9EAB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/>
              <a:t>定員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817405" y="5219242"/>
            <a:ext cx="257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9EABB4"/>
                </a:solidFill>
              </a:rPr>
              <a:t>東京都江東区豊洲 </a:t>
            </a:r>
            <a:r>
              <a:rPr lang="en-US" altLang="ja-JP" sz="1800" dirty="0">
                <a:solidFill>
                  <a:srgbClr val="9EABB4"/>
                </a:solidFill>
              </a:rPr>
              <a:t>3-2-3</a:t>
            </a:r>
            <a:endParaRPr kumimoji="1" lang="ja-JP" altLang="en-US" sz="1800" dirty="0">
              <a:solidFill>
                <a:srgbClr val="9EABB4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817405" y="574189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9EABB4"/>
                </a:solidFill>
              </a:rPr>
              <a:t>先着　　　　名様</a:t>
            </a:r>
            <a:endParaRPr kumimoji="1" lang="ja-JP" altLang="en-US" sz="1800" dirty="0">
              <a:solidFill>
                <a:srgbClr val="9EABB4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338687" y="5583221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rgbClr val="9EABB4"/>
                </a:solidFill>
              </a:rPr>
              <a:t>50</a:t>
            </a:r>
            <a:endParaRPr kumimoji="1" lang="ja-JP" altLang="en-US" sz="3600" b="1" dirty="0">
              <a:solidFill>
                <a:srgbClr val="9EABB4"/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558143" y="4501866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rgbClr val="9EABB4"/>
                </a:solidFill>
              </a:rPr>
              <a:t>4</a:t>
            </a:r>
            <a:endParaRPr kumimoji="1" lang="ja-JP" altLang="en-US" sz="3600" b="1" dirty="0">
              <a:solidFill>
                <a:srgbClr val="9EABB4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035998" y="4501866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solidFill>
                  <a:srgbClr val="9EABB4"/>
                </a:solidFill>
              </a:rPr>
              <a:t>20</a:t>
            </a:r>
            <a:endParaRPr kumimoji="1" lang="ja-JP" altLang="en-US" sz="3600" b="1" dirty="0">
              <a:solidFill>
                <a:srgbClr val="9EABB4"/>
              </a:solidFill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020525" y="7197519"/>
            <a:ext cx="2148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b="1" dirty="0">
                <a:solidFill>
                  <a:srgbClr val="8DC21F"/>
                </a:solidFill>
              </a:rPr>
              <a:t>アスクルビジネス</a:t>
            </a:r>
            <a:endParaRPr kumimoji="1" lang="en-US" altLang="ja-JP" sz="1600" b="1" dirty="0">
              <a:solidFill>
                <a:srgbClr val="8DC21F"/>
              </a:solidFill>
            </a:endParaRPr>
          </a:p>
          <a:p>
            <a:pPr algn="r"/>
            <a:r>
              <a:rPr kumimoji="1" lang="ja-JP" altLang="en-US" sz="1600" b="1" dirty="0">
                <a:solidFill>
                  <a:srgbClr val="8DC21F"/>
                </a:solidFill>
              </a:rPr>
              <a:t>トレンドセミナー事務局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525432" y="7782294"/>
            <a:ext cx="26741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8DC21F"/>
                </a:solidFill>
              </a:rPr>
              <a:t>☎</a:t>
            </a:r>
            <a:r>
              <a:rPr kumimoji="1" lang="en-US" altLang="ja-JP" sz="2800" b="1" dirty="0">
                <a:solidFill>
                  <a:srgbClr val="8DC21F"/>
                </a:solidFill>
              </a:rPr>
              <a:t> 03-1234-1111</a:t>
            </a:r>
            <a:endParaRPr kumimoji="1" lang="ja-JP" altLang="en-US" sz="2800" b="1" dirty="0">
              <a:solidFill>
                <a:srgbClr val="8DC21F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917935" y="8187844"/>
            <a:ext cx="2301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8DC21F"/>
                </a:solidFill>
              </a:rPr>
              <a:t>https://</a:t>
            </a:r>
            <a:r>
              <a:rPr lang="en-US" altLang="ja-JP" sz="1600" b="1" dirty="0" err="1">
                <a:solidFill>
                  <a:srgbClr val="8DC21F"/>
                </a:solidFill>
              </a:rPr>
              <a:t>www.askul.com</a:t>
            </a:r>
            <a:r>
              <a:rPr lang="en-US" altLang="ja-JP" sz="1600" b="1" dirty="0">
                <a:solidFill>
                  <a:srgbClr val="8DC21F"/>
                </a:solidFill>
              </a:rPr>
              <a:t>/</a:t>
            </a:r>
            <a:endParaRPr kumimoji="1" lang="ja-JP" altLang="en-US" sz="1600" b="1" dirty="0">
              <a:solidFill>
                <a:srgbClr val="8DC21F"/>
              </a:solidFill>
            </a:endParaRPr>
          </a:p>
        </p:txBody>
      </p:sp>
      <p:graphicFrame>
        <p:nvGraphicFramePr>
          <p:cNvPr id="67" name="表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83102"/>
              </p:ext>
            </p:extLst>
          </p:nvPr>
        </p:nvGraphicFramePr>
        <p:xfrm>
          <a:off x="577382" y="6889179"/>
          <a:ext cx="3550875" cy="275207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49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3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77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73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r>
                        <a:rPr kumimoji="1" lang="ja-JP" altLang="en-US" sz="1531" kern="1200" dirty="0">
                          <a:solidFill>
                            <a:schemeClr val="bg1"/>
                          </a:solidFill>
                          <a:latin typeface="+mj-ea"/>
                          <a:ea typeface="+mn-ea"/>
                          <a:cs typeface="+mn-cs"/>
                        </a:rPr>
                        <a:t>部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8DC2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16:00 </a:t>
                      </a:r>
                      <a:r>
                        <a:rPr kumimoji="1" lang="mr-IN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–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16:40 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8DC21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  <a:r>
                        <a:rPr kumimoji="1" lang="ja-JP" altLang="en-US" sz="1100" kern="1200" dirty="0">
                          <a:solidFill>
                            <a:schemeClr val="bg1"/>
                          </a:solidFill>
                          <a:latin typeface="+mj-ea"/>
                          <a:ea typeface="+mn-ea"/>
                          <a:cs typeface="+mn-cs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rgbClr val="8DC2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7358"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rgbClr val="7CAB1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17:00 -</a:t>
                      </a:r>
                      <a:r>
                        <a:rPr kumimoji="1" lang="en-US" altLang="ja-JP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17:40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7CAB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  <a:r>
                        <a:rPr kumimoji="1" lang="ja-JP" altLang="en-US" sz="1100" kern="1200" dirty="0">
                          <a:solidFill>
                            <a:schemeClr val="bg1"/>
                          </a:solidFill>
                          <a:latin typeface="+mj-ea"/>
                          <a:ea typeface="+mn-ea"/>
                          <a:cs typeface="+mn-cs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rgbClr val="7CAB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358"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rgbClr val="8DC21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18:00 </a:t>
                      </a:r>
                      <a:r>
                        <a:rPr kumimoji="1" lang="mr-IN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–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18</a:t>
                      </a:r>
                      <a:r>
                        <a:rPr kumimoji="1" lang="en-US" altLang="ja-JP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:40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8DC21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  <a:r>
                        <a:rPr kumimoji="1" lang="ja-JP" altLang="en-US" sz="1100" kern="1200" dirty="0">
                          <a:solidFill>
                            <a:schemeClr val="bg1"/>
                          </a:solidFill>
                          <a:latin typeface="+mj-ea"/>
                          <a:ea typeface="+mn-ea"/>
                          <a:cs typeface="+mn-cs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rgbClr val="8DC21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8" name="角丸四角形 67"/>
          <p:cNvSpPr/>
          <p:nvPr/>
        </p:nvSpPr>
        <p:spPr>
          <a:xfrm>
            <a:off x="5382705" y="6889179"/>
            <a:ext cx="1731036" cy="251790"/>
          </a:xfrm>
          <a:prstGeom prst="roundRect">
            <a:avLst>
              <a:gd name="adj" fmla="val 50000"/>
            </a:avLst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</a:rPr>
              <a:t>お問い合わせ・お申込み</a:t>
            </a:r>
          </a:p>
        </p:txBody>
      </p:sp>
    </p:spTree>
    <p:extLst>
      <p:ext uri="{BB962C8B-B14F-4D97-AF65-F5344CB8AC3E}">
        <p14:creationId xmlns:p14="http://schemas.microsoft.com/office/powerpoint/2010/main" val="1618513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805</TotalTime>
  <Words>275</Words>
  <Application>Microsoft Macintosh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82</cp:revision>
  <cp:lastPrinted>2013-08-08T08:23:13Z</cp:lastPrinted>
  <dcterms:created xsi:type="dcterms:W3CDTF">2013-08-08T01:25:55Z</dcterms:created>
  <dcterms:modified xsi:type="dcterms:W3CDTF">2018-02-04T08:45:38Z</dcterms:modified>
</cp:coreProperties>
</file>