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  <p:sldMasterId id="2147483676" r:id="rId2"/>
  </p:sldMasterIdLst>
  <p:notesMasterIdLst>
    <p:notesMasterId r:id="rId5"/>
  </p:notesMasterIdLst>
  <p:handoutMasterIdLst>
    <p:handoutMasterId r:id="rId6"/>
  </p:handoutMasterIdLst>
  <p:sldIdLst>
    <p:sldId id="260" r:id="rId3"/>
    <p:sldId id="265" r:id="rId4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EB758"/>
    <a:srgbClr val="E98329"/>
    <a:srgbClr val="D13A25"/>
    <a:srgbClr val="69BD3F"/>
    <a:srgbClr val="3F84BA"/>
    <a:srgbClr val="6F97C7"/>
    <a:srgbClr val="00DC56"/>
    <a:srgbClr val="83CB89"/>
    <a:srgbClr val="D4A101"/>
    <a:srgbClr val="69390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中間スタイル 2 - アクセント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8A107856-5554-42FB-B03E-39F5DBC370BA}" styleName="中間スタイル 4 - アクセント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284E427A-3D55-4303-BF80-6455036E1DE7}" styleName="テーマ スタイル 1 - アクセント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18603FDC-E32A-4AB5-989C-0864C3EAD2B8}" styleName="テーマ スタイル 2 - アクセント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F5AB1C69-6EDB-4FF4-983F-18BD219EF322}" styleName="中間スタイル 2 - アクセント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中間スタイル 2 - アクセント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EB9631B5-78F2-41C9-869B-9F39066F8104}" styleName="中間スタイル 3 - アクセント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81" autoAdjust="0"/>
    <p:restoredTop sz="86418"/>
  </p:normalViewPr>
  <p:slideViewPr>
    <p:cSldViewPr snapToGrid="0">
      <p:cViewPr varScale="1">
        <p:scale>
          <a:sx n="54" d="100"/>
          <a:sy n="54" d="100"/>
        </p:scale>
        <p:origin x="294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4096" y="21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microsoft.com/office/2015/10/relationships/revisionInfo" Target="revisionInfo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9A6E9FE-BD43-CD44-9FB6-B38B660EC85A}" type="datetimeFigureOut">
              <a:rPr kumimoji="1" lang="ja-JP" altLang="en-US" smtClean="0"/>
              <a:t>2018/1/31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48100" y="9428163"/>
            <a:ext cx="294481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729BBB-EB77-EC47-B3DB-B1117DE3E80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4346974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D93CC5-A9B8-46A1-B8C3-70AA73E05DA2}" type="slidenum">
              <a:rPr kumimoji="1" lang="ja-JP" altLang="en-US" smtClean="0"/>
              <a:pPr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97838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12" Type="http://schemas.openxmlformats.org/officeDocument/2006/relationships/slideLayout" Target="../slideLayouts/slideLayout13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2.xml"/><Relationship Id="rId5" Type="http://schemas.openxmlformats.org/officeDocument/2006/relationships/slideLayout" Target="../slideLayouts/slideLayout6.xml"/><Relationship Id="rId10" Type="http://schemas.openxmlformats.org/officeDocument/2006/relationships/slideLayout" Target="../slideLayouts/slideLayout11.xml"/><Relationship Id="rId4" Type="http://schemas.openxmlformats.org/officeDocument/2006/relationships/slideLayout" Target="../slideLayouts/slideLayout5.xml"/><Relationship Id="rId9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defTabSz="777514" rtl="0" eaLnBrk="1" latinLnBrk="0" hangingPunct="1">
        <a:lnSpc>
          <a:spcPct val="90000"/>
        </a:lnSpc>
        <a:spcBef>
          <a:spcPct val="0"/>
        </a:spcBef>
        <a:buNone/>
        <a:defRPr kumimoji="1" sz="374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79" indent="-194379" algn="l" defTabSz="777514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kumimoji="1" sz="2381" kern="1200">
          <a:solidFill>
            <a:schemeClr val="tx1"/>
          </a:solidFill>
          <a:latin typeface="+mn-lt"/>
          <a:ea typeface="+mn-ea"/>
          <a:cs typeface="+mn-cs"/>
        </a:defRPr>
      </a:lvl1pPr>
      <a:lvl2pPr marL="5831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2041" kern="1200">
          <a:solidFill>
            <a:schemeClr val="tx1"/>
          </a:solidFill>
          <a:latin typeface="+mn-lt"/>
          <a:ea typeface="+mn-ea"/>
          <a:cs typeface="+mn-cs"/>
        </a:defRPr>
      </a:lvl2pPr>
      <a:lvl3pPr marL="971893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701" kern="1200">
          <a:solidFill>
            <a:schemeClr val="tx1"/>
          </a:solidFill>
          <a:latin typeface="+mn-lt"/>
          <a:ea typeface="+mn-ea"/>
          <a:cs typeface="+mn-cs"/>
        </a:defRPr>
      </a:lvl3pPr>
      <a:lvl4pPr marL="1360650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749407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図 17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" y="0"/>
            <a:ext cx="7775575" cy="6698974"/>
          </a:xfrm>
          <a:prstGeom prst="rect">
            <a:avLst/>
          </a:prstGeom>
        </p:spPr>
      </p:pic>
      <p:sp>
        <p:nvSpPr>
          <p:cNvPr id="4" name="正方形/長方形 3"/>
          <p:cNvSpPr/>
          <p:nvPr/>
        </p:nvSpPr>
        <p:spPr>
          <a:xfrm>
            <a:off x="0" y="5184287"/>
            <a:ext cx="7775575" cy="5723425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423054" y="1332036"/>
            <a:ext cx="5493812" cy="22159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3800" b="1" dirty="0">
                <a:solidFill>
                  <a:schemeClr val="accent1">
                    <a:lumMod val="75000"/>
                  </a:schemeClr>
                </a:solidFill>
                <a:effectLst>
                  <a:glow rad="88900">
                    <a:schemeClr val="bg1"/>
                  </a:glow>
                </a:effectLst>
              </a:rPr>
              <a:t>即戦力</a:t>
            </a:r>
            <a:endParaRPr kumimoji="1" lang="ja-JP" altLang="en-US" sz="13800" b="1" dirty="0">
              <a:solidFill>
                <a:schemeClr val="accent1">
                  <a:lumMod val="75000"/>
                </a:schemeClr>
              </a:solidFill>
              <a:effectLst>
                <a:glow rad="88900">
                  <a:schemeClr val="bg1"/>
                </a:glow>
              </a:effectLst>
            </a:endParaRPr>
          </a:p>
        </p:txBody>
      </p:sp>
      <p:sp>
        <p:nvSpPr>
          <p:cNvPr id="24" name="角丸四角形 23"/>
          <p:cNvSpPr/>
          <p:nvPr/>
        </p:nvSpPr>
        <p:spPr>
          <a:xfrm>
            <a:off x="535348" y="3734682"/>
            <a:ext cx="3779978" cy="660855"/>
          </a:xfrm>
          <a:prstGeom prst="round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3200" dirty="0"/>
              <a:t>エンジニア募集</a:t>
            </a: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535348" y="532209"/>
            <a:ext cx="2459328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6000" b="1" dirty="0">
                <a:solidFill>
                  <a:schemeClr val="accent1">
                    <a:lumMod val="75000"/>
                  </a:schemeClr>
                </a:solidFill>
                <a:effectLst>
                  <a:glow rad="88900">
                    <a:schemeClr val="bg1"/>
                  </a:glow>
                </a:effectLst>
              </a:rPr>
              <a:t>求む</a:t>
            </a:r>
            <a:r>
              <a:rPr kumimoji="1" lang="en-US" altLang="ja-JP" sz="6000" b="1" dirty="0">
                <a:solidFill>
                  <a:schemeClr val="accent1">
                    <a:lumMod val="75000"/>
                  </a:schemeClr>
                </a:solidFill>
                <a:effectLst>
                  <a:glow rad="88900">
                    <a:schemeClr val="bg1"/>
                  </a:glow>
                </a:effectLst>
              </a:rPr>
              <a:t>!!!</a:t>
            </a:r>
            <a:endParaRPr kumimoji="1" lang="ja-JP" altLang="en-US" sz="6000" b="1" dirty="0">
              <a:solidFill>
                <a:schemeClr val="accent1">
                  <a:lumMod val="75000"/>
                </a:schemeClr>
              </a:solidFill>
              <a:effectLst>
                <a:glow rad="88900">
                  <a:schemeClr val="bg1"/>
                </a:glow>
              </a:effectLst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98329" y="5567184"/>
            <a:ext cx="28985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effectLst/>
                <a:latin typeface="+mn-ea"/>
              </a:rPr>
              <a:t>給与</a:t>
            </a:r>
            <a:r>
              <a:rPr kumimoji="1" lang="en-US" altLang="ja-JP" sz="2400" b="1" dirty="0">
                <a:solidFill>
                  <a:schemeClr val="bg1"/>
                </a:solidFill>
                <a:effectLst/>
                <a:latin typeface="+mn-ea"/>
              </a:rPr>
              <a:t> : </a:t>
            </a:r>
            <a:r>
              <a:rPr kumimoji="1" lang="ja-JP" altLang="en-US" sz="2400" b="1" dirty="0">
                <a:solidFill>
                  <a:srgbClr val="E98329"/>
                </a:solidFill>
                <a:effectLst/>
                <a:latin typeface="+mn-ea"/>
              </a:rPr>
              <a:t>月給</a:t>
            </a:r>
            <a:r>
              <a:rPr kumimoji="1" lang="en-US" altLang="ja-JP" sz="2400" b="1" dirty="0">
                <a:solidFill>
                  <a:srgbClr val="E98329"/>
                </a:solidFill>
                <a:effectLst/>
                <a:latin typeface="+mn-ea"/>
              </a:rPr>
              <a:t>28</a:t>
            </a:r>
            <a:r>
              <a:rPr lang="ja-JP" altLang="en-US" sz="2400" b="1" dirty="0">
                <a:solidFill>
                  <a:srgbClr val="E98329"/>
                </a:solidFill>
                <a:effectLst/>
                <a:latin typeface="+mn-ea"/>
              </a:rPr>
              <a:t>万円</a:t>
            </a:r>
            <a:r>
              <a:rPr lang="en-US" altLang="ja-JP" sz="2400" b="1" dirty="0">
                <a:solidFill>
                  <a:srgbClr val="E98329"/>
                </a:solidFill>
                <a:effectLst/>
                <a:latin typeface="+mn-ea"/>
              </a:rPr>
              <a:t>〜</a:t>
            </a: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594037" y="6693366"/>
            <a:ext cx="574589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言語</a:t>
            </a:r>
            <a:r>
              <a:rPr lang="en-US" altLang="ja-JP" sz="2000" dirty="0">
                <a:solidFill>
                  <a:schemeClr val="bg1"/>
                </a:solidFill>
                <a:effectLst/>
                <a:latin typeface="+mn-ea"/>
              </a:rPr>
              <a:t> : </a:t>
            </a:r>
            <a:r>
              <a:rPr lang="en-US" altLang="ja-JP" sz="2000" dirty="0">
                <a:solidFill>
                  <a:srgbClr val="E98329"/>
                </a:solidFill>
                <a:effectLst/>
                <a:latin typeface="+mn-ea"/>
              </a:rPr>
              <a:t>PHP / JavaScript / HTML / CSS</a:t>
            </a:r>
          </a:p>
        </p:txBody>
      </p:sp>
      <p:sp>
        <p:nvSpPr>
          <p:cNvPr id="28" name="テキスト ボックス 27"/>
          <p:cNvSpPr txBox="1"/>
          <p:nvPr/>
        </p:nvSpPr>
        <p:spPr>
          <a:xfrm>
            <a:off x="594037" y="7163075"/>
            <a:ext cx="57357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時間</a:t>
            </a:r>
            <a:r>
              <a:rPr lang="en-US" altLang="ja-JP" sz="2000" dirty="0">
                <a:solidFill>
                  <a:schemeClr val="bg1"/>
                </a:solidFill>
                <a:effectLst/>
                <a:latin typeface="+mn-ea"/>
              </a:rPr>
              <a:t> : </a:t>
            </a:r>
            <a:r>
              <a:rPr lang="ja-JP" altLang="en-US" sz="2000" dirty="0">
                <a:solidFill>
                  <a:srgbClr val="E98329"/>
                </a:solidFill>
                <a:effectLst/>
                <a:latin typeface="+mn-ea"/>
              </a:rPr>
              <a:t>実働</a:t>
            </a:r>
            <a:r>
              <a:rPr lang="en-US" altLang="ja-JP" sz="2000" dirty="0">
                <a:solidFill>
                  <a:srgbClr val="E98329"/>
                </a:solidFill>
                <a:effectLst/>
                <a:latin typeface="+mn-ea"/>
              </a:rPr>
              <a:t>8</a:t>
            </a:r>
            <a:r>
              <a:rPr lang="ja-JP" altLang="en-US" sz="2000" dirty="0">
                <a:solidFill>
                  <a:srgbClr val="E98329"/>
                </a:solidFill>
                <a:effectLst/>
                <a:latin typeface="+mn-ea"/>
              </a:rPr>
              <a:t>時間</a:t>
            </a:r>
            <a:endParaRPr lang="en-US" altLang="ja-JP" sz="2000" dirty="0">
              <a:solidFill>
                <a:srgbClr val="E98329"/>
              </a:solidFill>
              <a:effectLst/>
              <a:latin typeface="+mn-ea"/>
            </a:endParaRPr>
          </a:p>
        </p:txBody>
      </p:sp>
      <p:sp>
        <p:nvSpPr>
          <p:cNvPr id="30" name="テキスト ボックス 29"/>
          <p:cNvSpPr txBox="1"/>
          <p:nvPr/>
        </p:nvSpPr>
        <p:spPr>
          <a:xfrm>
            <a:off x="594037" y="7632784"/>
            <a:ext cx="5640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休日</a:t>
            </a:r>
            <a:r>
              <a:rPr lang="en-US" altLang="ja-JP" sz="2000" dirty="0">
                <a:solidFill>
                  <a:schemeClr val="bg1"/>
                </a:solidFill>
                <a:effectLst/>
                <a:latin typeface="+mn-ea"/>
              </a:rPr>
              <a:t> : </a:t>
            </a:r>
            <a:r>
              <a:rPr lang="ja-JP" altLang="en-US" sz="2000" dirty="0">
                <a:solidFill>
                  <a:srgbClr val="E98329"/>
                </a:solidFill>
                <a:effectLst/>
                <a:latin typeface="+mn-ea"/>
              </a:rPr>
              <a:t>週</a:t>
            </a:r>
            <a:r>
              <a:rPr lang="en-US" altLang="ja-JP" sz="2000" dirty="0">
                <a:solidFill>
                  <a:srgbClr val="E98329"/>
                </a:solidFill>
                <a:effectLst/>
                <a:latin typeface="+mn-ea"/>
              </a:rPr>
              <a:t>2</a:t>
            </a:r>
            <a:r>
              <a:rPr lang="ja-JP" altLang="en-US" sz="2000" dirty="0">
                <a:solidFill>
                  <a:srgbClr val="E98329"/>
                </a:solidFill>
                <a:effectLst/>
                <a:latin typeface="+mn-ea"/>
              </a:rPr>
              <a:t>日（長期休暇有）</a:t>
            </a:r>
            <a:endParaRPr lang="en-US" altLang="ja-JP" sz="2000" dirty="0">
              <a:solidFill>
                <a:srgbClr val="E98329"/>
              </a:solidFill>
              <a:effectLst/>
              <a:latin typeface="+mn-ea"/>
            </a:endParaRPr>
          </a:p>
        </p:txBody>
      </p:sp>
      <p:sp>
        <p:nvSpPr>
          <p:cNvPr id="31" name="テキスト ボックス 30"/>
          <p:cNvSpPr txBox="1"/>
          <p:nvPr/>
        </p:nvSpPr>
        <p:spPr>
          <a:xfrm>
            <a:off x="594037" y="8102493"/>
            <a:ext cx="566296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effectLst/>
                <a:latin typeface="+mn-ea"/>
              </a:rPr>
              <a:t>待遇</a:t>
            </a:r>
            <a:r>
              <a:rPr lang="en-US" altLang="ja-JP" sz="2000" dirty="0">
                <a:solidFill>
                  <a:schemeClr val="bg1"/>
                </a:solidFill>
                <a:effectLst/>
                <a:latin typeface="+mn-ea"/>
              </a:rPr>
              <a:t> : </a:t>
            </a:r>
            <a:r>
              <a:rPr lang="ja-JP" altLang="en-US" sz="2000" dirty="0">
                <a:solidFill>
                  <a:srgbClr val="E98329"/>
                </a:solidFill>
                <a:effectLst/>
                <a:latin typeface="+mn-ea"/>
              </a:rPr>
              <a:t>社会保険完備、勉強会参加費会社負担</a:t>
            </a:r>
            <a:endParaRPr lang="en-US" altLang="ja-JP" sz="2000" dirty="0">
              <a:solidFill>
                <a:srgbClr val="E98329"/>
              </a:solidFill>
              <a:effectLst/>
              <a:latin typeface="+mn-ea"/>
            </a:endParaRPr>
          </a:p>
        </p:txBody>
      </p:sp>
      <p:sp>
        <p:nvSpPr>
          <p:cNvPr id="32" name="テキスト ボックス 31"/>
          <p:cNvSpPr txBox="1"/>
          <p:nvPr/>
        </p:nvSpPr>
        <p:spPr>
          <a:xfrm>
            <a:off x="598329" y="6088483"/>
            <a:ext cx="68499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dirty="0">
                <a:solidFill>
                  <a:schemeClr val="bg1"/>
                </a:solidFill>
                <a:effectLst/>
                <a:latin typeface="+mn-ea"/>
              </a:rPr>
              <a:t>勤務地</a:t>
            </a:r>
            <a:r>
              <a:rPr kumimoji="1" lang="en-US" altLang="ja-JP" sz="2400" b="1" dirty="0">
                <a:solidFill>
                  <a:schemeClr val="bg1"/>
                </a:solidFill>
                <a:effectLst/>
                <a:latin typeface="+mn-ea"/>
              </a:rPr>
              <a:t> : </a:t>
            </a:r>
            <a:r>
              <a:rPr lang="ja-JP" altLang="en-US" sz="2400" b="1" dirty="0">
                <a:solidFill>
                  <a:srgbClr val="E98329"/>
                </a:solidFill>
                <a:effectLst/>
                <a:latin typeface="+mn-ea"/>
              </a:rPr>
              <a:t>東京</a:t>
            </a:r>
            <a:r>
              <a:rPr lang="ja-JP" altLang="en-US" sz="2400" b="1" dirty="0">
                <a:solidFill>
                  <a:srgbClr val="E98329"/>
                </a:solidFill>
                <a:latin typeface="+mn-ea"/>
              </a:rPr>
              <a:t>江東区オフィス</a:t>
            </a:r>
            <a:r>
              <a:rPr lang="ja-JP" altLang="en-US" sz="2400" b="1" dirty="0">
                <a:solidFill>
                  <a:srgbClr val="E98329"/>
                </a:solidFill>
                <a:effectLst/>
                <a:latin typeface="+mn-ea"/>
              </a:rPr>
              <a:t>（一部リモートワーク）</a:t>
            </a:r>
            <a:endParaRPr lang="en-US" altLang="ja-JP" sz="2400" b="1" dirty="0">
              <a:solidFill>
                <a:srgbClr val="E98329"/>
              </a:solidFill>
              <a:effectLst/>
              <a:latin typeface="+mn-ea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0" y="8838975"/>
            <a:ext cx="7775575" cy="1299888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4" name="テキスト ボックス 33"/>
          <p:cNvSpPr txBox="1"/>
          <p:nvPr/>
        </p:nvSpPr>
        <p:spPr>
          <a:xfrm>
            <a:off x="590138" y="9023698"/>
            <a:ext cx="490070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</a:rPr>
              <a:t>お電話の上、履歴書（写貼）ご持参ください。</a:t>
            </a:r>
            <a:endParaRPr lang="en-US" altLang="ja-JP" sz="2000" dirty="0">
              <a:solidFill>
                <a:schemeClr val="bg1"/>
              </a:solidFill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596071" y="9385732"/>
            <a:ext cx="337303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600" b="1" dirty="0">
                <a:solidFill>
                  <a:srgbClr val="FFFF00"/>
                </a:solidFill>
              </a:rPr>
              <a:t>☎</a:t>
            </a:r>
            <a:r>
              <a:rPr lang="en-US" altLang="ja-JP" sz="3600" b="1" dirty="0">
                <a:solidFill>
                  <a:srgbClr val="FFFF00"/>
                </a:solidFill>
              </a:rPr>
              <a:t> 03-1234-1111</a:t>
            </a: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3969110" y="9566882"/>
            <a:ext cx="295786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solidFill>
                  <a:schemeClr val="bg1"/>
                </a:solidFill>
                <a:latin typeface="+mn-ea"/>
              </a:rPr>
              <a:t>受付</a:t>
            </a:r>
            <a:r>
              <a:rPr lang="en-US" altLang="ja-JP" sz="1600" dirty="0">
                <a:solidFill>
                  <a:schemeClr val="bg1"/>
                </a:solidFill>
                <a:latin typeface="+mn-ea"/>
              </a:rPr>
              <a:t> : 10:00 </a:t>
            </a:r>
            <a:r>
              <a:rPr lang="mr-IN" altLang="ja-JP" sz="1600" dirty="0">
                <a:solidFill>
                  <a:schemeClr val="bg1"/>
                </a:solidFill>
                <a:latin typeface="+mn-ea"/>
              </a:rPr>
              <a:t>–</a:t>
            </a:r>
            <a:r>
              <a:rPr lang="en-US" altLang="ja-JP" sz="1600" dirty="0">
                <a:solidFill>
                  <a:schemeClr val="bg1"/>
                </a:solidFill>
                <a:latin typeface="+mn-ea"/>
              </a:rPr>
              <a:t> 17:00 </a:t>
            </a:r>
            <a:r>
              <a:rPr lang="ja-JP" altLang="en-US" sz="1600" dirty="0">
                <a:solidFill>
                  <a:schemeClr val="bg1"/>
                </a:solidFill>
                <a:latin typeface="+mn-ea"/>
              </a:rPr>
              <a:t>（土</a:t>
            </a:r>
            <a:r>
              <a:rPr lang="ja-JP" altLang="en-US" sz="1400" dirty="0">
                <a:solidFill>
                  <a:schemeClr val="bg1"/>
                </a:solidFill>
                <a:latin typeface="+mn-ea"/>
              </a:rPr>
              <a:t>日</a:t>
            </a:r>
            <a:r>
              <a:rPr lang="ja-JP" altLang="en-US" sz="1600" dirty="0">
                <a:solidFill>
                  <a:schemeClr val="bg1"/>
                </a:solidFill>
                <a:latin typeface="+mn-ea"/>
              </a:rPr>
              <a:t>休み）</a:t>
            </a:r>
            <a:endParaRPr lang="en-US" altLang="ja-JP" sz="1600" dirty="0">
              <a:solidFill>
                <a:schemeClr val="bg1"/>
              </a:solidFill>
              <a:latin typeface="+mn-ea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0" y="10138863"/>
            <a:ext cx="7775575" cy="7688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0" y="10323326"/>
            <a:ext cx="7775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400" b="1" dirty="0">
                <a:solidFill>
                  <a:schemeClr val="bg1"/>
                </a:solidFill>
                <a:latin typeface="+mn-ea"/>
              </a:rPr>
              <a:t>㈱アスクルプロダクツ　</a:t>
            </a:r>
            <a:r>
              <a:rPr lang="ja-JP" altLang="en-US" sz="1400" dirty="0">
                <a:solidFill>
                  <a:schemeClr val="bg1"/>
                </a:solidFill>
                <a:latin typeface="+mn-ea"/>
              </a:rPr>
              <a:t>東京都江東区豊洲 </a:t>
            </a:r>
            <a:r>
              <a:rPr lang="en-US" altLang="ja-JP" sz="1400" dirty="0">
                <a:solidFill>
                  <a:schemeClr val="bg1"/>
                </a:solidFill>
                <a:latin typeface="+mn-ea"/>
              </a:rPr>
              <a:t>3-2-3</a:t>
            </a:r>
            <a:endParaRPr lang="en-US" altLang="ja-JP" sz="1400" b="1" dirty="0">
              <a:solidFill>
                <a:schemeClr val="bg1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6068846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1.pptx" id="{D8CEF92E-E621-4889-A2C4-D44EA4896D94}" vid="{7BA0B976-7AA0-4750-86DE-53A6EBAC7E76}"/>
    </a:ext>
  </a:extLst>
</a:theme>
</file>

<file path=ppt/theme/theme2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Yu Gothic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Yu Gothic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187</Words>
  <Application>Microsoft Office PowerPoint</Application>
  <PresentationFormat>ユーザー設定</PresentationFormat>
  <Paragraphs>31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11" baseType="lpstr">
      <vt:lpstr>HG丸ｺﾞｼｯｸM-PRO</vt:lpstr>
      <vt:lpstr>ＭＳ Ｐゴシック</vt:lpstr>
      <vt:lpstr>Yu Gothic</vt:lpstr>
      <vt:lpstr>Arial</vt:lpstr>
      <vt:lpstr>Calibri</vt:lpstr>
      <vt:lpstr>Calibri Light</vt:lpstr>
      <vt:lpstr>Mangal</vt:lpstr>
      <vt:lpstr>Office テーマ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2018-01-31T11:11:17Z</dcterms:created>
  <dcterms:modified xsi:type="dcterms:W3CDTF">2018-01-31T11:11:21Z</dcterms:modified>
</cp:coreProperties>
</file>