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handoutMasterIdLst>
    <p:handoutMasterId r:id="rId6"/>
  </p:handoutMasterIdLst>
  <p:sldIdLst>
    <p:sldId id="260" r:id="rId3"/>
    <p:sldId id="265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DC"/>
    <a:srgbClr val="84C8F8"/>
    <a:srgbClr val="31AF93"/>
    <a:srgbClr val="D72C88"/>
    <a:srgbClr val="A1BC30"/>
    <a:srgbClr val="4EB758"/>
    <a:srgbClr val="E98329"/>
    <a:srgbClr val="D13A25"/>
    <a:srgbClr val="69BD3F"/>
    <a:srgbClr val="3F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4" autoAdjust="0"/>
    <p:restoredTop sz="86418"/>
  </p:normalViewPr>
  <p:slideViewPr>
    <p:cSldViewPr snapToGrid="0">
      <p:cViewPr varScale="1">
        <p:scale>
          <a:sx n="71" d="100"/>
          <a:sy n="71" d="100"/>
        </p:scale>
        <p:origin x="3224" y="200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E9FE-BD43-CD44-9FB6-B38B660EC85A}" type="datetimeFigureOut">
              <a:rPr kumimoji="1" lang="ja-JP" altLang="en-US" smtClean="0"/>
              <a:t>2018/2/4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29BBB-EB77-EC47-B3DB-B1117DE3E8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469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8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" r="6441" b="1"/>
          <a:stretch/>
        </p:blipFill>
        <p:spPr>
          <a:xfrm rot="5400000">
            <a:off x="-1566071" y="1566070"/>
            <a:ext cx="10907715" cy="7775575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65222" y="465222"/>
            <a:ext cx="6769768" cy="9978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/>
        </p:nvSpPr>
        <p:spPr>
          <a:xfrm>
            <a:off x="467605" y="470852"/>
            <a:ext cx="6769768" cy="4213745"/>
          </a:xfrm>
          <a:prstGeom prst="rect">
            <a:avLst/>
          </a:prstGeom>
          <a:solidFill>
            <a:srgbClr val="84C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465222" y="7811765"/>
            <a:ext cx="6769768" cy="1299888"/>
          </a:xfrm>
          <a:prstGeom prst="rect">
            <a:avLst/>
          </a:prstGeom>
          <a:solidFill>
            <a:srgbClr val="D72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037303" y="8012530"/>
            <a:ext cx="4900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>
                <a:solidFill>
                  <a:schemeClr val="bg1"/>
                </a:solidFill>
              </a:rPr>
              <a:t>お電話の上、履歴書（写貼）ご持参ください。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043236" y="8374564"/>
            <a:ext cx="3021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>
                <a:solidFill>
                  <a:srgbClr val="FFFF00"/>
                </a:solidFill>
              </a:rPr>
              <a:t>☎</a:t>
            </a:r>
            <a:r>
              <a:rPr lang="en-US" altLang="ja-JP" sz="3200" b="1" dirty="0">
                <a:solidFill>
                  <a:srgbClr val="FFFF00"/>
                </a:solidFill>
              </a:rPr>
              <a:t> 03-1234-1111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058720" y="8570070"/>
            <a:ext cx="2606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受付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 : 10:00 </a:t>
            </a:r>
            <a:r>
              <a:rPr lang="mr-IN" altLang="ja-JP" sz="1400" dirty="0">
                <a:solidFill>
                  <a:schemeClr val="bg1"/>
                </a:solidFill>
                <a:latin typeface="+mn-ea"/>
              </a:rPr>
              <a:t>–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 17:00 </a:t>
            </a:r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（土</a:t>
            </a:r>
            <a:r>
              <a:rPr lang="ja-JP" altLang="en-US" sz="1200" dirty="0">
                <a:solidFill>
                  <a:schemeClr val="bg1"/>
                </a:solidFill>
                <a:latin typeface="+mn-ea"/>
              </a:rPr>
              <a:t>日</a:t>
            </a:r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休み）</a:t>
            </a:r>
            <a:endParaRPr lang="en-US" altLang="ja-JP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1021117" y="887183"/>
            <a:ext cx="3371978" cy="557416"/>
          </a:xfrm>
          <a:prstGeom prst="roundRect">
            <a:avLst/>
          </a:prstGeom>
          <a:solidFill>
            <a:srgbClr val="72A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初心者歓迎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025409" y="4968989"/>
            <a:ext cx="2446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D72C88"/>
                </a:solidFill>
                <a:effectLst/>
                <a:latin typeface="+mn-ea"/>
              </a:rPr>
              <a:t>給与</a:t>
            </a:r>
            <a:r>
              <a:rPr kumimoji="1" lang="en-US" altLang="ja-JP" sz="20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kumimoji="1" lang="ja-JP" altLang="en-US" sz="2000" b="1" dirty="0">
                <a:solidFill>
                  <a:srgbClr val="E98329"/>
                </a:solidFill>
                <a:effectLst/>
                <a:latin typeface="+mn-ea"/>
              </a:rPr>
              <a:t>月給</a:t>
            </a:r>
            <a:r>
              <a:rPr kumimoji="1" lang="en-US" altLang="ja-JP" sz="2000" b="1" dirty="0">
                <a:solidFill>
                  <a:srgbClr val="E98329"/>
                </a:solidFill>
                <a:effectLst/>
                <a:latin typeface="+mn-ea"/>
              </a:rPr>
              <a:t>28</a:t>
            </a:r>
            <a:r>
              <a:rPr lang="ja-JP" altLang="en-US" sz="2000" b="1" dirty="0">
                <a:solidFill>
                  <a:srgbClr val="E98329"/>
                </a:solidFill>
                <a:effectLst/>
                <a:latin typeface="+mn-ea"/>
              </a:rPr>
              <a:t>万円</a:t>
            </a:r>
            <a:r>
              <a:rPr lang="en-US" altLang="ja-JP" sz="2000" b="1" dirty="0">
                <a:solidFill>
                  <a:srgbClr val="E98329"/>
                </a:solidFill>
                <a:effectLst/>
                <a:latin typeface="+mn-ea"/>
              </a:rPr>
              <a:t>〜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021117" y="5947254"/>
            <a:ext cx="5745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rgbClr val="D72C88"/>
                </a:solidFill>
                <a:effectLst/>
                <a:latin typeface="+mn-ea"/>
              </a:rPr>
              <a:t>言語</a:t>
            </a:r>
            <a:r>
              <a:rPr lang="en-US" altLang="ja-JP" sz="18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lang="en-US" altLang="ja-JP" sz="1800" b="1" dirty="0">
                <a:solidFill>
                  <a:srgbClr val="E98329"/>
                </a:solidFill>
                <a:effectLst/>
                <a:latin typeface="+mn-ea"/>
              </a:rPr>
              <a:t>PHP / JavaScript / HTML / CSS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21117" y="6349728"/>
            <a:ext cx="5735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rgbClr val="D72C88"/>
                </a:solidFill>
                <a:effectLst/>
                <a:latin typeface="+mn-ea"/>
              </a:rPr>
              <a:t>時間</a:t>
            </a:r>
            <a:r>
              <a:rPr lang="en-US" altLang="ja-JP" sz="18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lang="ja-JP" altLang="en-US" sz="1800" b="1" dirty="0">
                <a:solidFill>
                  <a:srgbClr val="E98329"/>
                </a:solidFill>
                <a:effectLst/>
                <a:latin typeface="+mn-ea"/>
              </a:rPr>
              <a:t>実働</a:t>
            </a:r>
            <a:r>
              <a:rPr lang="en-US" altLang="ja-JP" sz="1800" b="1" dirty="0">
                <a:solidFill>
                  <a:srgbClr val="E98329"/>
                </a:solidFill>
                <a:effectLst/>
                <a:latin typeface="+mn-ea"/>
              </a:rPr>
              <a:t>8</a:t>
            </a:r>
            <a:r>
              <a:rPr lang="ja-JP" altLang="en-US" sz="1800" b="1" dirty="0">
                <a:solidFill>
                  <a:srgbClr val="E98329"/>
                </a:solidFill>
                <a:effectLst/>
                <a:latin typeface="+mn-ea"/>
              </a:rPr>
              <a:t>時間</a:t>
            </a:r>
            <a:endParaRPr lang="en-US" altLang="ja-JP" sz="1800" b="1" dirty="0">
              <a:solidFill>
                <a:srgbClr val="E98329"/>
              </a:solidFill>
              <a:effectLst/>
              <a:latin typeface="+mn-ea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21117" y="6752202"/>
            <a:ext cx="5640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rgbClr val="D72C88"/>
                </a:solidFill>
                <a:effectLst/>
                <a:latin typeface="+mn-ea"/>
              </a:rPr>
              <a:t>休日</a:t>
            </a:r>
            <a:r>
              <a:rPr lang="en-US" altLang="ja-JP" sz="18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lang="ja-JP" altLang="en-US" sz="1800" b="1" dirty="0">
                <a:solidFill>
                  <a:srgbClr val="E98329"/>
                </a:solidFill>
                <a:effectLst/>
                <a:latin typeface="+mn-ea"/>
              </a:rPr>
              <a:t>週</a:t>
            </a:r>
            <a:r>
              <a:rPr lang="en-US" altLang="ja-JP" sz="1800" b="1" dirty="0">
                <a:solidFill>
                  <a:srgbClr val="E98329"/>
                </a:solidFill>
                <a:effectLst/>
                <a:latin typeface="+mn-ea"/>
              </a:rPr>
              <a:t>2</a:t>
            </a:r>
            <a:r>
              <a:rPr lang="ja-JP" altLang="en-US" sz="1800" b="1" dirty="0">
                <a:solidFill>
                  <a:srgbClr val="E98329"/>
                </a:solidFill>
                <a:effectLst/>
                <a:latin typeface="+mn-ea"/>
              </a:rPr>
              <a:t>日（長期休暇有）</a:t>
            </a:r>
            <a:endParaRPr lang="en-US" altLang="ja-JP" sz="1800" b="1" dirty="0">
              <a:solidFill>
                <a:srgbClr val="E98329"/>
              </a:solidFill>
              <a:effectLst/>
              <a:latin typeface="+mn-ea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21117" y="7154676"/>
            <a:ext cx="5662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dirty="0">
                <a:solidFill>
                  <a:srgbClr val="D72C88"/>
                </a:solidFill>
                <a:effectLst/>
                <a:latin typeface="+mn-ea"/>
              </a:rPr>
              <a:t>待遇</a:t>
            </a:r>
            <a:r>
              <a:rPr lang="en-US" altLang="ja-JP" sz="18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lang="ja-JP" altLang="en-US" sz="1800" b="1" dirty="0">
                <a:solidFill>
                  <a:srgbClr val="E98329"/>
                </a:solidFill>
                <a:effectLst/>
                <a:latin typeface="+mn-ea"/>
              </a:rPr>
              <a:t>社会保険完備、勉強会参加費会社負担</a:t>
            </a:r>
            <a:endParaRPr lang="en-US" altLang="ja-JP" sz="1800" b="1" dirty="0">
              <a:solidFill>
                <a:srgbClr val="E98329"/>
              </a:solidFill>
              <a:effectLst/>
              <a:latin typeface="+mn-ea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025409" y="5409606"/>
            <a:ext cx="5589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D72C88"/>
                </a:solidFill>
                <a:effectLst/>
                <a:latin typeface="+mn-ea"/>
              </a:rPr>
              <a:t>勤務地</a:t>
            </a:r>
            <a:r>
              <a:rPr kumimoji="1" lang="en-US" altLang="ja-JP" sz="2000" b="1" dirty="0">
                <a:solidFill>
                  <a:srgbClr val="D72C88"/>
                </a:solidFill>
                <a:effectLst/>
                <a:latin typeface="+mn-ea"/>
              </a:rPr>
              <a:t> : </a:t>
            </a:r>
            <a:r>
              <a:rPr lang="ja-JP" altLang="en-US" sz="2000" b="1" dirty="0">
                <a:solidFill>
                  <a:srgbClr val="E98329"/>
                </a:solidFill>
                <a:effectLst/>
                <a:latin typeface="+mn-ea"/>
              </a:rPr>
              <a:t>東京</a:t>
            </a:r>
            <a:r>
              <a:rPr lang="ja-JP" altLang="en-US" sz="2000" b="1" dirty="0">
                <a:solidFill>
                  <a:srgbClr val="E98329"/>
                </a:solidFill>
                <a:latin typeface="+mn-ea"/>
              </a:rPr>
              <a:t>江東</a:t>
            </a:r>
            <a:r>
              <a:rPr lang="ja-JP" altLang="en-US" sz="2000" b="1" dirty="0">
                <a:solidFill>
                  <a:srgbClr val="E98329"/>
                </a:solidFill>
                <a:effectLst/>
                <a:latin typeface="+mn-ea"/>
              </a:rPr>
              <a:t>区</a:t>
            </a:r>
            <a:r>
              <a:rPr lang="ja-JP" altLang="en-US" sz="2000" b="1" dirty="0">
                <a:solidFill>
                  <a:srgbClr val="E98329"/>
                </a:solidFill>
                <a:latin typeface="+mn-ea"/>
              </a:rPr>
              <a:t>オフィス</a:t>
            </a:r>
            <a:r>
              <a:rPr lang="ja-JP" altLang="en-US" sz="2000" b="1" dirty="0">
                <a:solidFill>
                  <a:srgbClr val="E98329"/>
                </a:solidFill>
                <a:effectLst/>
                <a:latin typeface="+mn-ea"/>
              </a:rPr>
              <a:t>（一部リモートワーク）</a:t>
            </a:r>
            <a:endParaRPr lang="en-US" altLang="ja-JP" sz="2000" b="1" dirty="0">
              <a:solidFill>
                <a:srgbClr val="E98329"/>
              </a:solidFill>
              <a:effectLst/>
              <a:latin typeface="+mn-ea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467605" y="9111439"/>
            <a:ext cx="6769768" cy="1330227"/>
          </a:xfrm>
          <a:prstGeom prst="rect">
            <a:avLst/>
          </a:prstGeom>
          <a:solidFill>
            <a:srgbClr val="31A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037303" y="9243077"/>
            <a:ext cx="3197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bg1"/>
                </a:solidFill>
                <a:latin typeface="+mn-ea"/>
              </a:rPr>
              <a:t>㈱アスクルプロダクツ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037303" y="9724679"/>
            <a:ext cx="3197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東京都江東区豊洲 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3-2-3</a:t>
            </a:r>
          </a:p>
          <a:p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http://</a:t>
            </a:r>
            <a:r>
              <a:rPr lang="en-US" altLang="ja-JP" sz="1400" dirty="0" err="1">
                <a:solidFill>
                  <a:schemeClr val="bg1"/>
                </a:solidFill>
                <a:latin typeface="+mn-ea"/>
              </a:rPr>
              <a:t>www.askult.com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/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025409" y="3346419"/>
            <a:ext cx="3514507" cy="1068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chemeClr val="bg1"/>
                </a:solidFill>
                <a:latin typeface="+mn-ea"/>
              </a:rPr>
              <a:t>ここにメッセージを入力してください。ここにメッセージを入力してください。ここにメッセージを入力してください。ここにメッセージを入力してください。ここにメッセージを入力してください。ここにメッセージを入力してください。</a:t>
            </a:r>
            <a:endParaRPr lang="en-US" altLang="ja-JP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21117" y="1508767"/>
            <a:ext cx="52192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5400" b="1" dirty="0">
                <a:solidFill>
                  <a:srgbClr val="FFFF00"/>
                </a:solidFill>
                <a:effectLst>
                  <a:glow rad="76200">
                    <a:srgbClr val="72AFDC"/>
                  </a:glow>
                </a:effectLst>
                <a:latin typeface="+mj-ea"/>
                <a:ea typeface="+mj-ea"/>
              </a:rPr>
              <a:t>WEB</a:t>
            </a:r>
            <a:r>
              <a:rPr lang="ja-JP" altLang="en-US" sz="5400" b="1" dirty="0">
                <a:solidFill>
                  <a:srgbClr val="FFFF00"/>
                </a:solidFill>
                <a:effectLst>
                  <a:glow rad="76200">
                    <a:srgbClr val="72AFDC"/>
                  </a:glow>
                </a:effectLst>
                <a:latin typeface="+mj-ea"/>
                <a:ea typeface="+mj-ea"/>
              </a:rPr>
              <a:t>エンジニア</a:t>
            </a:r>
            <a:endParaRPr lang="en-US" altLang="ja-JP" sz="5400" b="1" dirty="0">
              <a:solidFill>
                <a:srgbClr val="FFFF00"/>
              </a:solidFill>
              <a:effectLst>
                <a:glow rad="76200">
                  <a:srgbClr val="72AFDC"/>
                </a:glow>
              </a:effectLst>
              <a:latin typeface="+mj-ea"/>
              <a:ea typeface="+mj-ea"/>
            </a:endParaRPr>
          </a:p>
          <a:p>
            <a:r>
              <a:rPr lang="ja-JP" altLang="en-US" sz="5400" b="1" dirty="0">
                <a:solidFill>
                  <a:srgbClr val="FFFF00"/>
                </a:solidFill>
                <a:effectLst>
                  <a:glow rad="76200">
                    <a:srgbClr val="72AFDC"/>
                  </a:glow>
                </a:effectLst>
                <a:latin typeface="+mj-ea"/>
                <a:ea typeface="+mj-ea"/>
              </a:rPr>
              <a:t>になろう</a:t>
            </a:r>
            <a:endParaRPr kumimoji="1" lang="ja-JP" altLang="en-US" sz="5400" b="1" dirty="0">
              <a:solidFill>
                <a:srgbClr val="FFFF00"/>
              </a:solidFill>
              <a:effectLst>
                <a:glow rad="76200">
                  <a:srgbClr val="72AFDC"/>
                </a:glow>
              </a:effectLst>
              <a:latin typeface="+mj-ea"/>
              <a:ea typeface="+mj-ea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4475748" y="9300843"/>
            <a:ext cx="2178596" cy="9370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ここに地図を</a:t>
            </a:r>
            <a:endParaRPr kumimoji="1" lang="en-US" altLang="ja-JP" dirty="0"/>
          </a:p>
          <a:p>
            <a:pPr algn="ctr"/>
            <a:r>
              <a:rPr lang="ja-JP" altLang="en-US" dirty="0"/>
              <a:t>挿入してください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A026A4D-E6F3-1C45-A35C-0E832D8BD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668" y="2508945"/>
            <a:ext cx="2741910" cy="239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8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3155</TotalTime>
  <Words>255</Words>
  <Application>Microsoft Macintosh PowerPoint</Application>
  <PresentationFormat>ユーザー設定</PresentationFormat>
  <Paragraphs>36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Yu Gothic</vt:lpstr>
      <vt:lpstr>Arial</vt:lpstr>
      <vt:lpstr>Calibri</vt:lpstr>
      <vt:lpstr>Calibri Light</vt:lpstr>
      <vt:lpstr>Mangal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312</cp:revision>
  <cp:lastPrinted>2013-08-08T08:23:13Z</cp:lastPrinted>
  <dcterms:created xsi:type="dcterms:W3CDTF">2013-08-08T01:25:55Z</dcterms:created>
  <dcterms:modified xsi:type="dcterms:W3CDTF">2018-02-04T08:39:50Z</dcterms:modified>
</cp:coreProperties>
</file>