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64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C235"/>
    <a:srgbClr val="86D684"/>
    <a:srgbClr val="6DDA99"/>
    <a:srgbClr val="61E7B8"/>
    <a:srgbClr val="625D65"/>
    <a:srgbClr val="968C63"/>
    <a:srgbClr val="C0645A"/>
    <a:srgbClr val="C0877E"/>
    <a:srgbClr val="675552"/>
    <a:srgbClr val="382F2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571" autoAdjust="0"/>
    <p:restoredTop sz="86418"/>
  </p:normalViewPr>
  <p:slideViewPr>
    <p:cSldViewPr snapToGrid="0">
      <p:cViewPr varScale="1">
        <p:scale>
          <a:sx n="71" d="100"/>
          <a:sy n="71" d="100"/>
        </p:scale>
        <p:origin x="3512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>
        <p:scale>
          <a:sx n="37" d="100"/>
          <a:sy n="37" d="100"/>
        </p:scale>
        <p:origin x="3784" y="152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hdphoto1.wdp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6238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microsoft.com/office/2007/relationships/hdphoto" Target="../media/hdphoto1.wdp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0" name="図 49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775" b="2603"/>
          <a:stretch/>
        </p:blipFill>
        <p:spPr>
          <a:xfrm rot="16200000">
            <a:off x="-1566069" y="1566066"/>
            <a:ext cx="10907715" cy="7775577"/>
          </a:xfrm>
          <a:prstGeom prst="rect">
            <a:avLst/>
          </a:prstGeom>
        </p:spPr>
      </p:pic>
      <p:sp>
        <p:nvSpPr>
          <p:cNvPr id="82" name="正方形/長方形 81"/>
          <p:cNvSpPr/>
          <p:nvPr/>
        </p:nvSpPr>
        <p:spPr>
          <a:xfrm>
            <a:off x="-2" y="9802864"/>
            <a:ext cx="7775575" cy="1104849"/>
          </a:xfrm>
          <a:prstGeom prst="rect">
            <a:avLst/>
          </a:prstGeom>
          <a:solidFill>
            <a:srgbClr val="66C2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1" name="正方形/長方形 70"/>
          <p:cNvSpPr/>
          <p:nvPr/>
        </p:nvSpPr>
        <p:spPr>
          <a:xfrm>
            <a:off x="-1" y="8264171"/>
            <a:ext cx="7775575" cy="1540416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4" name="正方形/長方形 63"/>
          <p:cNvSpPr/>
          <p:nvPr/>
        </p:nvSpPr>
        <p:spPr>
          <a:xfrm>
            <a:off x="0" y="4478254"/>
            <a:ext cx="7775575" cy="378591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/>
        </p:nvSpPr>
        <p:spPr>
          <a:xfrm>
            <a:off x="0" y="2403339"/>
            <a:ext cx="7775575" cy="4476387"/>
          </a:xfrm>
          <a:prstGeom prst="rect">
            <a:avLst/>
          </a:prstGeom>
          <a:solidFill>
            <a:schemeClr val="tx1">
              <a:alpha val="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正方形/長方形 59"/>
          <p:cNvSpPr/>
          <p:nvPr/>
        </p:nvSpPr>
        <p:spPr>
          <a:xfrm>
            <a:off x="4856487" y="0"/>
            <a:ext cx="2458388" cy="4476387"/>
          </a:xfrm>
          <a:prstGeom prst="rect">
            <a:avLst/>
          </a:prstGeom>
          <a:solidFill>
            <a:schemeClr val="tx1">
              <a:alpha val="1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734757" y="528017"/>
            <a:ext cx="131638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400" b="1" dirty="0">
                <a:solidFill>
                  <a:schemeClr val="bg1"/>
                </a:solidFill>
                <a:effectLst>
                  <a:glow rad="139700">
                    <a:schemeClr val="bg1">
                      <a:lumMod val="85000"/>
                      <a:alpha val="49000"/>
                    </a:schemeClr>
                  </a:glow>
                </a:effectLst>
              </a:rPr>
              <a:t>夏の</a:t>
            </a: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4994649" y="1627610"/>
            <a:ext cx="76174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b="1" dirty="0">
                <a:solidFill>
                  <a:schemeClr val="bg1"/>
                </a:solidFill>
              </a:rPr>
              <a:t>6/</a:t>
            </a:r>
            <a:endParaRPr kumimoji="1" lang="ja-JP" altLang="en-US" sz="4800" b="1" dirty="0">
              <a:solidFill>
                <a:schemeClr val="bg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588449" y="3232187"/>
            <a:ext cx="3973190" cy="1024961"/>
          </a:xfrm>
          <a:prstGeom prst="rect">
            <a:avLst/>
          </a:prstGeom>
          <a:noFill/>
          <a:effectLst>
            <a:glow rad="457200">
              <a:schemeClr val="accent3">
                <a:satMod val="175000"/>
                <a:alpha val="78000"/>
              </a:schemeClr>
            </a:glow>
          </a:effectLst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400" dirty="0">
                <a:solidFill>
                  <a:schemeClr val="bg1"/>
                </a:solidFill>
                <a:effectLst/>
              </a:rPr>
              <a:t>ここに説明文を入力してください。ここに説明文を入力してください。ここに説明文を入力してください。ここに説明文を入力してください。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622092" y="5238302"/>
            <a:ext cx="1971205" cy="11786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dirty="0"/>
              <a:t>ここに画像を</a:t>
            </a:r>
            <a:endParaRPr kumimoji="1" lang="en-US" altLang="ja-JP" sz="1800" dirty="0"/>
          </a:p>
          <a:p>
            <a:pPr algn="ctr"/>
            <a:r>
              <a:rPr lang="ja-JP" altLang="en-US" sz="1800" dirty="0"/>
              <a:t>挿入してください。</a:t>
            </a:r>
            <a:endParaRPr kumimoji="1" lang="ja-JP" altLang="en-US" sz="1800" dirty="0"/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584616" y="6895944"/>
            <a:ext cx="2008681" cy="11687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dirty="0">
                <a:solidFill>
                  <a:srgbClr val="FFC000"/>
                </a:solidFill>
                <a:effectLst/>
              </a:rPr>
              <a:t>ここに説明文を入力してください。ここに説明文を入力してください。</a:t>
            </a:r>
            <a:r>
              <a:rPr lang="ja-JP" altLang="en-US" sz="1200" dirty="0">
                <a:solidFill>
                  <a:srgbClr val="FFC000"/>
                </a:solidFill>
              </a:rPr>
              <a:t>ここに説明文を入力してください。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1916788" y="8408856"/>
            <a:ext cx="395781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</a:rPr>
              <a:t>お</a:t>
            </a:r>
            <a:r>
              <a:rPr kumimoji="1" lang="ja-JP" altLang="en-US" sz="1600" b="1" dirty="0">
                <a:solidFill>
                  <a:schemeClr val="bg1"/>
                </a:solidFill>
              </a:rPr>
              <a:t>見積もりいただいた方の中から、抽選で</a:t>
            </a:r>
            <a:endParaRPr kumimoji="1" lang="en-US" altLang="ja-JP" sz="1600" b="1" dirty="0">
              <a:solidFill>
                <a:schemeClr val="bg1"/>
              </a:solidFill>
            </a:endParaRPr>
          </a:p>
          <a:p>
            <a:r>
              <a:rPr lang="en-US" altLang="ja-JP" sz="1600" b="1" dirty="0">
                <a:solidFill>
                  <a:schemeClr val="bg1"/>
                </a:solidFill>
              </a:rPr>
              <a:t>3</a:t>
            </a:r>
            <a:r>
              <a:rPr lang="ja-JP" altLang="en-US" sz="1600" b="1" dirty="0">
                <a:solidFill>
                  <a:schemeClr val="bg1"/>
                </a:solidFill>
              </a:rPr>
              <a:t>名様に</a:t>
            </a:r>
            <a:r>
              <a:rPr kumimoji="1" lang="ja-JP" altLang="en-US" sz="1600" b="1" dirty="0">
                <a:solidFill>
                  <a:schemeClr val="bg1"/>
                </a:solidFill>
              </a:rPr>
              <a:t>タブレットをプレゼント</a:t>
            </a:r>
            <a:r>
              <a:rPr kumimoji="1" lang="en-US" altLang="ja-JP" sz="1600" b="1" dirty="0">
                <a:solidFill>
                  <a:schemeClr val="bg1"/>
                </a:solidFill>
              </a:rPr>
              <a:t>!!!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622093" y="9290008"/>
            <a:ext cx="279999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</a:rPr>
              <a:t>お問い合わせはお電話から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3614996" y="9261791"/>
            <a:ext cx="2048940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dirty="0">
                <a:solidFill>
                  <a:schemeClr val="bg1"/>
                </a:solidFill>
              </a:rPr>
              <a:t>☎</a:t>
            </a:r>
            <a:r>
              <a:rPr kumimoji="1" lang="en-US" altLang="ja-JP" dirty="0">
                <a:solidFill>
                  <a:schemeClr val="bg1"/>
                </a:solidFill>
              </a:rPr>
              <a:t> </a:t>
            </a:r>
            <a:r>
              <a:rPr kumimoji="1" lang="en-US" altLang="ja-JP" b="1" dirty="0">
                <a:solidFill>
                  <a:schemeClr val="bg1"/>
                </a:solidFill>
              </a:rPr>
              <a:t>03-1234-1111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575792" y="10342861"/>
            <a:ext cx="427594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solidFill>
                  <a:schemeClr val="bg1"/>
                </a:solidFill>
              </a:rPr>
              <a:t>〒</a:t>
            </a:r>
            <a:r>
              <a:rPr lang="en-US" altLang="ja-JP" sz="1400" dirty="0">
                <a:solidFill>
                  <a:schemeClr val="bg1"/>
                </a:solidFill>
              </a:rPr>
              <a:t>135-0061  </a:t>
            </a:r>
            <a:r>
              <a:rPr lang="ja-JP" altLang="en-US" sz="1400" dirty="0">
                <a:solidFill>
                  <a:schemeClr val="bg1"/>
                </a:solidFill>
              </a:rPr>
              <a:t>東京都江東区豊洲 </a:t>
            </a:r>
            <a:r>
              <a:rPr lang="en-US" altLang="ja-JP" sz="1400" dirty="0">
                <a:solidFill>
                  <a:schemeClr val="bg1"/>
                </a:solidFill>
              </a:rPr>
              <a:t>3-2-3</a:t>
            </a:r>
            <a:endParaRPr kumimoji="1" lang="ja-JP" altLang="en-US" sz="1400" dirty="0">
              <a:solidFill>
                <a:schemeClr val="bg1"/>
              </a:solidFill>
            </a:endParaRP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584616" y="9941854"/>
            <a:ext cx="3106713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</a:rPr>
              <a:t>アスクルリフォームハウス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5847894" y="9387113"/>
            <a:ext cx="1524107" cy="125713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dirty="0"/>
              <a:t>ここに地図を</a:t>
            </a:r>
            <a:r>
              <a:rPr lang="ja-JP" altLang="en-US" sz="1800" dirty="0"/>
              <a:t>入れてください</a:t>
            </a:r>
            <a:endParaRPr kumimoji="1" lang="en-US" altLang="ja-JP" sz="1800" dirty="0"/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506003" y="1265957"/>
            <a:ext cx="3821880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6600" b="1" dirty="0">
                <a:solidFill>
                  <a:schemeClr val="bg1"/>
                </a:solidFill>
                <a:effectLst>
                  <a:glow rad="139700">
                    <a:schemeClr val="bg1">
                      <a:lumMod val="85000"/>
                      <a:alpha val="49000"/>
                    </a:schemeClr>
                  </a:glow>
                </a:effectLst>
              </a:rPr>
              <a:t>リフォーム</a:t>
            </a: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515773" y="2198436"/>
            <a:ext cx="392286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5400" b="1" dirty="0">
                <a:solidFill>
                  <a:schemeClr val="bg1"/>
                </a:solidFill>
                <a:effectLst>
                  <a:glow rad="139700">
                    <a:schemeClr val="bg1">
                      <a:lumMod val="85000"/>
                      <a:alpha val="49000"/>
                    </a:schemeClr>
                  </a:glow>
                </a:effectLst>
              </a:rPr>
              <a:t>キャンペーン</a:t>
            </a: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5626818" y="1753228"/>
            <a:ext cx="1043876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6600" b="1">
                <a:solidFill>
                  <a:schemeClr val="bg1"/>
                </a:solidFill>
              </a:rPr>
              <a:t>10</a:t>
            </a:r>
            <a:endParaRPr kumimoji="1" lang="ja-JP" altLang="en-US" sz="6600" b="1" dirty="0">
              <a:solidFill>
                <a:schemeClr val="bg1"/>
              </a:solidFill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6718964" y="1837277"/>
            <a:ext cx="389742" cy="780539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2" name="テキスト ボックス 51"/>
          <p:cNvSpPr txBox="1"/>
          <p:nvPr/>
        </p:nvSpPr>
        <p:spPr>
          <a:xfrm rot="5400000">
            <a:off x="6602254" y="1968372"/>
            <a:ext cx="62709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b="1" dirty="0">
                <a:solidFill>
                  <a:schemeClr val="bg1"/>
                </a:solidFill>
              </a:rPr>
              <a:t>sat</a:t>
            </a:r>
            <a:endParaRPr kumimoji="1" lang="ja-JP" altLang="en-US" sz="2800" b="1" dirty="0">
              <a:solidFill>
                <a:schemeClr val="bg1"/>
              </a:solidFill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5001334" y="2317934"/>
            <a:ext cx="704039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solidFill>
                  <a:schemeClr val="bg1"/>
                </a:solidFill>
              </a:rPr>
              <a:t>2018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4994649" y="3111847"/>
            <a:ext cx="76174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4800" b="1" dirty="0">
                <a:solidFill>
                  <a:schemeClr val="bg1"/>
                </a:solidFill>
              </a:rPr>
              <a:t>7</a:t>
            </a:r>
            <a:r>
              <a:rPr kumimoji="1" lang="en-US" altLang="ja-JP" sz="4800" b="1" dirty="0">
                <a:solidFill>
                  <a:schemeClr val="bg1"/>
                </a:solidFill>
              </a:rPr>
              <a:t>/</a:t>
            </a:r>
            <a:endParaRPr kumimoji="1" lang="ja-JP" altLang="en-US" sz="4800" b="1" dirty="0">
              <a:solidFill>
                <a:schemeClr val="bg1"/>
              </a:solidFill>
            </a:endParaRP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5626818" y="3237465"/>
            <a:ext cx="1043876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600" b="1" dirty="0">
                <a:solidFill>
                  <a:schemeClr val="bg1"/>
                </a:solidFill>
              </a:rPr>
              <a:t>31</a:t>
            </a:r>
            <a:endParaRPr kumimoji="1" lang="ja-JP" altLang="en-US" sz="6600" b="1" dirty="0">
              <a:solidFill>
                <a:schemeClr val="bg1"/>
              </a:solidFill>
            </a:endParaRPr>
          </a:p>
        </p:txBody>
      </p:sp>
      <p:sp>
        <p:nvSpPr>
          <p:cNvPr id="56" name="正方形/長方形 55"/>
          <p:cNvSpPr/>
          <p:nvPr/>
        </p:nvSpPr>
        <p:spPr>
          <a:xfrm>
            <a:off x="6715006" y="3325135"/>
            <a:ext cx="389742" cy="780539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テキスト ボックス 56"/>
          <p:cNvSpPr txBox="1"/>
          <p:nvPr/>
        </p:nvSpPr>
        <p:spPr>
          <a:xfrm rot="5400000">
            <a:off x="6545685" y="3487007"/>
            <a:ext cx="7323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>
                <a:solidFill>
                  <a:schemeClr val="bg1"/>
                </a:solidFill>
              </a:rPr>
              <a:t>wed</a:t>
            </a:r>
            <a:endParaRPr kumimoji="1" lang="ja-JP" altLang="en-US" sz="2400" b="1" dirty="0">
              <a:solidFill>
                <a:schemeClr val="bg1"/>
              </a:solidFill>
            </a:endParaRPr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5001334" y="3802171"/>
            <a:ext cx="704039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solidFill>
                  <a:schemeClr val="bg1"/>
                </a:solidFill>
              </a:rPr>
              <a:t>2018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17" name="三角形 16"/>
          <p:cNvSpPr/>
          <p:nvPr/>
        </p:nvSpPr>
        <p:spPr>
          <a:xfrm rot="10800000">
            <a:off x="5874605" y="2835111"/>
            <a:ext cx="338940" cy="292189"/>
          </a:xfrm>
          <a:prstGeom prst="triangle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正方形/長方形 61"/>
          <p:cNvSpPr/>
          <p:nvPr/>
        </p:nvSpPr>
        <p:spPr>
          <a:xfrm>
            <a:off x="2982881" y="5238302"/>
            <a:ext cx="1971205" cy="11786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/>
              <a:t>ここに画像を</a:t>
            </a:r>
            <a:endParaRPr lang="en-US" altLang="ja-JP" sz="1800" dirty="0"/>
          </a:p>
          <a:p>
            <a:pPr algn="ctr"/>
            <a:r>
              <a:rPr lang="ja-JP" altLang="en-US" sz="1800" dirty="0"/>
              <a:t>挿入してください。</a:t>
            </a:r>
          </a:p>
        </p:txBody>
      </p:sp>
      <p:sp>
        <p:nvSpPr>
          <p:cNvPr id="63" name="正方形/長方形 62"/>
          <p:cNvSpPr/>
          <p:nvPr/>
        </p:nvSpPr>
        <p:spPr>
          <a:xfrm>
            <a:off x="5343670" y="5238302"/>
            <a:ext cx="1971205" cy="11786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/>
              <a:t>ここに画像を</a:t>
            </a:r>
            <a:endParaRPr lang="en-US" altLang="ja-JP" sz="1800" dirty="0"/>
          </a:p>
          <a:p>
            <a:pPr algn="ctr"/>
            <a:r>
              <a:rPr lang="ja-JP" altLang="en-US" sz="1800" dirty="0"/>
              <a:t>挿入してください。</a:t>
            </a:r>
          </a:p>
        </p:txBody>
      </p:sp>
      <p:sp>
        <p:nvSpPr>
          <p:cNvPr id="22" name="角丸四角形 21"/>
          <p:cNvSpPr/>
          <p:nvPr/>
        </p:nvSpPr>
        <p:spPr>
          <a:xfrm>
            <a:off x="622092" y="6572896"/>
            <a:ext cx="1971205" cy="285433"/>
          </a:xfrm>
          <a:prstGeom prst="roundRect">
            <a:avLst>
              <a:gd name="adj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</a:rPr>
              <a:t>トイレ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2979427" y="6909505"/>
            <a:ext cx="197120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dirty="0">
                <a:solidFill>
                  <a:srgbClr val="FFC000"/>
                </a:solidFill>
                <a:effectLst/>
              </a:rPr>
              <a:t>ここに説明文を入力してください。ここに説明文を入力してください。ここに説明文を入力してください。</a:t>
            </a:r>
          </a:p>
        </p:txBody>
      </p:sp>
      <p:sp>
        <p:nvSpPr>
          <p:cNvPr id="66" name="角丸四角形 65"/>
          <p:cNvSpPr/>
          <p:nvPr/>
        </p:nvSpPr>
        <p:spPr>
          <a:xfrm>
            <a:off x="2979427" y="6586457"/>
            <a:ext cx="1971205" cy="285433"/>
          </a:xfrm>
          <a:prstGeom prst="roundRect">
            <a:avLst>
              <a:gd name="adj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キッチン</a:t>
            </a:r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5343670" y="6895944"/>
            <a:ext cx="1971205" cy="891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dirty="0">
                <a:solidFill>
                  <a:srgbClr val="FFC000"/>
                </a:solidFill>
                <a:effectLst/>
              </a:rPr>
              <a:t>ここに説明文を入力してください。ここに説明文を入力してください。</a:t>
            </a:r>
          </a:p>
        </p:txBody>
      </p:sp>
      <p:sp>
        <p:nvSpPr>
          <p:cNvPr id="68" name="角丸四角形 67"/>
          <p:cNvSpPr/>
          <p:nvPr/>
        </p:nvSpPr>
        <p:spPr>
          <a:xfrm>
            <a:off x="5343670" y="6572896"/>
            <a:ext cx="1971205" cy="285433"/>
          </a:xfrm>
          <a:prstGeom prst="roundRect">
            <a:avLst>
              <a:gd name="adj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お風呂</a:t>
            </a: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0" y="4676709"/>
            <a:ext cx="77755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800" b="1" dirty="0">
                <a:solidFill>
                  <a:srgbClr val="FFC000"/>
                </a:solidFill>
              </a:rPr>
              <a:t>おうちの水回り、大丈夫ですか？</a:t>
            </a:r>
          </a:p>
        </p:txBody>
      </p:sp>
      <p:sp>
        <p:nvSpPr>
          <p:cNvPr id="74" name="角丸四角形 73"/>
          <p:cNvSpPr/>
          <p:nvPr/>
        </p:nvSpPr>
        <p:spPr>
          <a:xfrm>
            <a:off x="622092" y="8451738"/>
            <a:ext cx="1171984" cy="458705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622093" y="8514680"/>
            <a:ext cx="117198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solidFill>
                  <a:srgbClr val="FFC000"/>
                </a:solidFill>
              </a:rPr>
              <a:t>いまだけ</a:t>
            </a:r>
            <a:r>
              <a:rPr kumimoji="1" lang="en-US" altLang="ja-JP" sz="1600" b="1" dirty="0">
                <a:solidFill>
                  <a:srgbClr val="FFC000"/>
                </a:solidFill>
              </a:rPr>
              <a:t>!!</a:t>
            </a:r>
            <a:endParaRPr kumimoji="1" lang="ja-JP" altLang="en-US" sz="1600" b="1" dirty="0">
              <a:solidFill>
                <a:srgbClr val="FFC000"/>
              </a:solidFill>
            </a:endParaRPr>
          </a:p>
        </p:txBody>
      </p:sp>
      <p:cxnSp>
        <p:nvCxnSpPr>
          <p:cNvPr id="78" name="直線コネクタ 77"/>
          <p:cNvCxnSpPr/>
          <p:nvPr/>
        </p:nvCxnSpPr>
        <p:spPr>
          <a:xfrm>
            <a:off x="584616" y="9150568"/>
            <a:ext cx="5042202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三角形 78"/>
          <p:cNvSpPr/>
          <p:nvPr/>
        </p:nvSpPr>
        <p:spPr>
          <a:xfrm rot="5400000">
            <a:off x="3243212" y="9402377"/>
            <a:ext cx="124982" cy="118517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0" name="三角形 79"/>
          <p:cNvSpPr/>
          <p:nvPr/>
        </p:nvSpPr>
        <p:spPr>
          <a:xfrm rot="5400000">
            <a:off x="3381003" y="9402378"/>
            <a:ext cx="124982" cy="118517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1" name="三角形 80"/>
          <p:cNvSpPr/>
          <p:nvPr/>
        </p:nvSpPr>
        <p:spPr>
          <a:xfrm rot="5400000">
            <a:off x="3520476" y="9402379"/>
            <a:ext cx="124982" cy="118517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>
            <a:extLst>
              <a:ext uri="{FF2B5EF4-FFF2-40B4-BE49-F238E27FC236}">
                <a16:creationId xmlns:a16="http://schemas.microsoft.com/office/drawing/2014/main" id="{9632F426-3150-7542-AC35-D9B0814951BA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BEBA8EAE-BF5A-486C-A8C5-ECC9F3942E4B}">
                <a14:imgProps xmlns:a14="http://schemas.microsoft.com/office/drawing/2010/main">
                  <a14:imgLayer r:embed="rId5">
                    <a14:imgEffect>
                      <a14:artisticGlowDiffused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040109">
            <a:off x="5638439" y="7739628"/>
            <a:ext cx="1568731" cy="142709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833698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1314</TotalTime>
  <Words>305</Words>
  <Application>Microsoft Macintosh PowerPoint</Application>
  <PresentationFormat>ユーザー設定</PresentationFormat>
  <Paragraphs>51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Arial</vt:lpstr>
      <vt:lpstr>Calibri</vt:lpstr>
      <vt:lpstr>Calibri Light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144</cp:revision>
  <cp:lastPrinted>2018-01-05T18:42:03Z</cp:lastPrinted>
  <dcterms:created xsi:type="dcterms:W3CDTF">2013-08-08T01:25:55Z</dcterms:created>
  <dcterms:modified xsi:type="dcterms:W3CDTF">2018-02-03T11:47:06Z</dcterms:modified>
</cp:coreProperties>
</file>