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64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E6FE"/>
    <a:srgbClr val="35A2E3"/>
    <a:srgbClr val="37E3CE"/>
    <a:srgbClr val="66C235"/>
    <a:srgbClr val="86D684"/>
    <a:srgbClr val="6DDA99"/>
    <a:srgbClr val="61E7B8"/>
    <a:srgbClr val="625D65"/>
    <a:srgbClr val="968C63"/>
    <a:srgbClr val="C06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06" autoAdjust="0"/>
    <p:restoredTop sz="86418"/>
  </p:normalViewPr>
  <p:slideViewPr>
    <p:cSldViewPr snapToGrid="0">
      <p:cViewPr varScale="1">
        <p:scale>
          <a:sx n="71" d="100"/>
          <a:sy n="71" d="100"/>
        </p:scale>
        <p:origin x="3504" y="200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37" d="100"/>
          <a:sy n="37" d="100"/>
        </p:scale>
        <p:origin x="3784" y="15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93CC5-A9B8-46A1-B8C3-70AA73E05DA2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6238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tiff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/>
          <p:cNvPicPr>
            <a:picLocks noChangeAspect="1"/>
          </p:cNvPicPr>
          <p:nvPr/>
        </p:nvPicPr>
        <p:blipFill rotWithShape="1">
          <a:blip r:embed="rId3"/>
          <a:srcRect b="21477"/>
          <a:stretch/>
        </p:blipFill>
        <p:spPr>
          <a:xfrm>
            <a:off x="0" y="0"/>
            <a:ext cx="7775575" cy="10907713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 rotWithShape="1">
          <a:blip r:embed="rId4">
            <a:alphaModFix amt="70000"/>
          </a:blip>
          <a:srcRect r="28885"/>
          <a:stretch/>
        </p:blipFill>
        <p:spPr>
          <a:xfrm>
            <a:off x="0" y="-1"/>
            <a:ext cx="7775576" cy="10933889"/>
          </a:xfrm>
          <a:prstGeom prst="rect">
            <a:avLst/>
          </a:prstGeom>
        </p:spPr>
      </p:pic>
      <p:sp>
        <p:nvSpPr>
          <p:cNvPr id="50" name="正方形/長方形 49"/>
          <p:cNvSpPr/>
          <p:nvPr/>
        </p:nvSpPr>
        <p:spPr>
          <a:xfrm>
            <a:off x="-2" y="9802864"/>
            <a:ext cx="7775575" cy="1104849"/>
          </a:xfrm>
          <a:prstGeom prst="rect">
            <a:avLst/>
          </a:prstGeom>
          <a:solidFill>
            <a:srgbClr val="35A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/>
          <p:cNvSpPr/>
          <p:nvPr/>
        </p:nvSpPr>
        <p:spPr>
          <a:xfrm>
            <a:off x="-1" y="8264171"/>
            <a:ext cx="7775575" cy="1540416"/>
          </a:xfrm>
          <a:prstGeom prst="rect">
            <a:avLst/>
          </a:prstGeom>
          <a:solidFill>
            <a:srgbClr val="37E3CE">
              <a:alpha val="36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 rot="21199934">
            <a:off x="1094352" y="448508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b="1" dirty="0">
                <a:solidFill>
                  <a:schemeClr val="bg1"/>
                </a:solidFill>
                <a:effectLst>
                  <a:glow rad="139700">
                    <a:srgbClr val="35A2E3">
                      <a:alpha val="67000"/>
                    </a:srgbClr>
                  </a:glow>
                </a:effectLst>
              </a:rPr>
              <a:t>冬の</a:t>
            </a:r>
            <a:endParaRPr kumimoji="1" lang="ja-JP" altLang="en-US" sz="4800" b="1" dirty="0">
              <a:solidFill>
                <a:schemeClr val="bg1"/>
              </a:solidFill>
              <a:effectLst>
                <a:glow rad="139700">
                  <a:srgbClr val="35A2E3">
                    <a:alpha val="67000"/>
                  </a:srgbClr>
                </a:glow>
              </a:effectLst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710861" y="3377479"/>
            <a:ext cx="6460904" cy="954107"/>
          </a:xfrm>
          <a:prstGeom prst="rect">
            <a:avLst/>
          </a:prstGeom>
          <a:noFill/>
          <a:effectLst>
            <a:glow rad="457200">
              <a:schemeClr val="bg1">
                <a:alpha val="91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sz="1400" dirty="0">
                <a:solidFill>
                  <a:srgbClr val="35A2E3"/>
                </a:solidFill>
                <a:effectLst>
                  <a:glow rad="63500">
                    <a:schemeClr val="bg1"/>
                  </a:glow>
                </a:effectLst>
              </a:rPr>
              <a:t>ここに説明文を入力してください。ここに説明文を入力してください。ここに説明文を入力してください。ここに説明文を入力してください。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622092" y="5238302"/>
            <a:ext cx="1971205" cy="117867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584616" y="6895944"/>
            <a:ext cx="20086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rgbClr val="35A2E3"/>
                </a:solidFill>
                <a:effectLst>
                  <a:glow rad="101600">
                    <a:schemeClr val="bg1">
                      <a:alpha val="92000"/>
                    </a:schemeClr>
                  </a:glow>
                </a:effectLst>
              </a:rPr>
              <a:t>ここに説明文を入力してください。ここに説明文を入力してください。ここに説明文を入力してください。</a:t>
            </a: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1916788" y="8408856"/>
            <a:ext cx="3957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>
                <a:solidFill>
                  <a:schemeClr val="bg1"/>
                </a:solidFill>
              </a:rPr>
              <a:t>お</a:t>
            </a:r>
            <a:r>
              <a:rPr kumimoji="1" lang="ja-JP" altLang="en-US" sz="1600" b="1" dirty="0">
                <a:solidFill>
                  <a:schemeClr val="bg1"/>
                </a:solidFill>
              </a:rPr>
              <a:t>見積もりいただいた方の中から、抽選で</a:t>
            </a:r>
            <a:endParaRPr kumimoji="1" lang="en-US" altLang="ja-JP" sz="1600" b="1" dirty="0">
              <a:solidFill>
                <a:schemeClr val="bg1"/>
              </a:solidFill>
            </a:endParaRPr>
          </a:p>
          <a:p>
            <a:r>
              <a:rPr lang="en-US" altLang="ja-JP" sz="1600" b="1" dirty="0">
                <a:solidFill>
                  <a:schemeClr val="bg1"/>
                </a:solidFill>
              </a:rPr>
              <a:t>3</a:t>
            </a:r>
            <a:r>
              <a:rPr lang="ja-JP" altLang="en-US" sz="1600" b="1" dirty="0">
                <a:solidFill>
                  <a:schemeClr val="bg1"/>
                </a:solidFill>
              </a:rPr>
              <a:t>名様に</a:t>
            </a:r>
            <a:r>
              <a:rPr kumimoji="1" lang="ja-JP" altLang="en-US" sz="1600" b="1" dirty="0">
                <a:solidFill>
                  <a:schemeClr val="bg1"/>
                </a:solidFill>
              </a:rPr>
              <a:t>タブレットをプレゼント</a:t>
            </a:r>
            <a:r>
              <a:rPr kumimoji="1" lang="en-US" altLang="ja-JP" sz="1600" b="1" dirty="0">
                <a:solidFill>
                  <a:schemeClr val="bg1"/>
                </a:solidFill>
              </a:rPr>
              <a:t>!!!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622093" y="9290008"/>
            <a:ext cx="2799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>
                <a:solidFill>
                  <a:schemeClr val="bg1"/>
                </a:solidFill>
              </a:rPr>
              <a:t>お問い合わせはお電話から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3614996" y="9261791"/>
            <a:ext cx="2048940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dirty="0">
                <a:solidFill>
                  <a:schemeClr val="bg1"/>
                </a:solidFill>
              </a:rPr>
              <a:t>☎</a:t>
            </a:r>
            <a:r>
              <a:rPr kumimoji="1" lang="en-US" altLang="ja-JP" dirty="0">
                <a:solidFill>
                  <a:schemeClr val="bg1"/>
                </a:solidFill>
              </a:rPr>
              <a:t> </a:t>
            </a:r>
            <a:r>
              <a:rPr kumimoji="1" lang="en-US" altLang="ja-JP" b="1" dirty="0">
                <a:solidFill>
                  <a:schemeClr val="bg1"/>
                </a:solidFill>
              </a:rPr>
              <a:t>03-1234-1111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575792" y="10342861"/>
            <a:ext cx="4275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solidFill>
                  <a:schemeClr val="bg1"/>
                </a:solidFill>
              </a:rPr>
              <a:t>〒 </a:t>
            </a:r>
            <a:r>
              <a:rPr lang="en-US" altLang="ja-JP" sz="1400" dirty="0">
                <a:solidFill>
                  <a:schemeClr val="bg1"/>
                </a:solidFill>
              </a:rPr>
              <a:t>135-0061 </a:t>
            </a:r>
            <a:r>
              <a:rPr lang="ja-JP" altLang="en-US" sz="1400" dirty="0">
                <a:solidFill>
                  <a:schemeClr val="bg1"/>
                </a:solidFill>
              </a:rPr>
              <a:t>東京都江東区豊洲３−２−３</a:t>
            </a: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584616" y="9941854"/>
            <a:ext cx="3106713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solidFill>
                  <a:schemeClr val="bg1"/>
                </a:solidFill>
              </a:rPr>
              <a:t>アスクルリフォームハウス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5847894" y="9387113"/>
            <a:ext cx="1524107" cy="1257133"/>
          </a:xfrm>
          <a:prstGeom prst="rect">
            <a:avLst/>
          </a:prstGeom>
          <a:solidFill>
            <a:srgbClr val="9BE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地図を入れてください。</a:t>
            </a: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1596856" y="1039306"/>
            <a:ext cx="46153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0" b="1" dirty="0">
                <a:solidFill>
                  <a:schemeClr val="bg1"/>
                </a:solidFill>
                <a:effectLst>
                  <a:glow rad="139700">
                    <a:srgbClr val="35A2E3">
                      <a:alpha val="67000"/>
                    </a:srgbClr>
                  </a:glow>
                </a:effectLst>
              </a:rPr>
              <a:t>リフォーム</a:t>
            </a: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1337690" y="2258653"/>
            <a:ext cx="51940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 dirty="0">
                <a:solidFill>
                  <a:schemeClr val="bg1"/>
                </a:solidFill>
                <a:effectLst>
                  <a:glow rad="139700">
                    <a:srgbClr val="35A2E3">
                      <a:alpha val="67000"/>
                    </a:srgbClr>
                  </a:glow>
                </a:effectLst>
              </a:rPr>
              <a:t>キャンペーン</a:t>
            </a:r>
          </a:p>
        </p:txBody>
      </p:sp>
      <p:sp>
        <p:nvSpPr>
          <p:cNvPr id="90" name="正方形/長方形 89"/>
          <p:cNvSpPr/>
          <p:nvPr/>
        </p:nvSpPr>
        <p:spPr>
          <a:xfrm>
            <a:off x="2982881" y="5238302"/>
            <a:ext cx="1971205" cy="117867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正方形/長方形 90"/>
          <p:cNvSpPr/>
          <p:nvPr/>
        </p:nvSpPr>
        <p:spPr>
          <a:xfrm>
            <a:off x="5343670" y="5238302"/>
            <a:ext cx="1971205" cy="117867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2" name="角丸四角形 91"/>
          <p:cNvSpPr/>
          <p:nvPr/>
        </p:nvSpPr>
        <p:spPr>
          <a:xfrm>
            <a:off x="622092" y="6572896"/>
            <a:ext cx="1971205" cy="285433"/>
          </a:xfrm>
          <a:prstGeom prst="roundRect">
            <a:avLst>
              <a:gd name="adj" fmla="val 50000"/>
            </a:avLst>
          </a:prstGeom>
          <a:solidFill>
            <a:srgbClr val="35A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1" dirty="0">
                <a:solidFill>
                  <a:schemeClr val="bg1"/>
                </a:solidFill>
              </a:rPr>
              <a:t>トイレ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979427" y="6909505"/>
            <a:ext cx="1971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rgbClr val="35A2E3"/>
                </a:solidFill>
                <a:effectLst>
                  <a:glow rad="101600">
                    <a:schemeClr val="bg1">
                      <a:alpha val="92000"/>
                    </a:schemeClr>
                  </a:glow>
                </a:effectLst>
              </a:rPr>
              <a:t>ここに説明文を入力してください。ここに説明文を入力してください。ここに説明文を入力してください。</a:t>
            </a:r>
          </a:p>
        </p:txBody>
      </p:sp>
      <p:sp>
        <p:nvSpPr>
          <p:cNvPr id="94" name="角丸四角形 93"/>
          <p:cNvSpPr/>
          <p:nvPr/>
        </p:nvSpPr>
        <p:spPr>
          <a:xfrm>
            <a:off x="2979427" y="6586457"/>
            <a:ext cx="1971205" cy="285433"/>
          </a:xfrm>
          <a:prstGeom prst="roundRect">
            <a:avLst>
              <a:gd name="adj" fmla="val 50000"/>
            </a:avLst>
          </a:prstGeom>
          <a:solidFill>
            <a:srgbClr val="35A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</a:rPr>
              <a:t>キッチン</a:t>
            </a: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5343670" y="6895944"/>
            <a:ext cx="1971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rgbClr val="35A2E3"/>
                </a:solidFill>
                <a:effectLst>
                  <a:glow rad="101600">
                    <a:schemeClr val="bg1">
                      <a:alpha val="92000"/>
                    </a:schemeClr>
                  </a:glow>
                </a:effectLst>
              </a:rPr>
              <a:t>ここに説明文を入力してください。ここに説明文を入力してください。</a:t>
            </a:r>
          </a:p>
        </p:txBody>
      </p:sp>
      <p:sp>
        <p:nvSpPr>
          <p:cNvPr id="96" name="角丸四角形 95"/>
          <p:cNvSpPr/>
          <p:nvPr/>
        </p:nvSpPr>
        <p:spPr>
          <a:xfrm>
            <a:off x="5343670" y="6572896"/>
            <a:ext cx="1971205" cy="285433"/>
          </a:xfrm>
          <a:prstGeom prst="roundRect">
            <a:avLst>
              <a:gd name="adj" fmla="val 50000"/>
            </a:avLst>
          </a:prstGeom>
          <a:solidFill>
            <a:srgbClr val="35A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</a:rPr>
              <a:t>お風呂</a:t>
            </a: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506003" y="4570383"/>
            <a:ext cx="6808872" cy="461665"/>
          </a:xfrm>
          <a:prstGeom prst="rect">
            <a:avLst/>
          </a:prstGeom>
          <a:noFill/>
          <a:effectLst>
            <a:glow rad="127000">
              <a:schemeClr val="accent2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spc="300" dirty="0">
                <a:solidFill>
                  <a:schemeClr val="bg1"/>
                </a:solidFill>
                <a:effectLst>
                  <a:glow rad="101600">
                    <a:schemeClr val="accent2">
                      <a:alpha val="95000"/>
                    </a:schemeClr>
                  </a:glow>
                </a:effectLst>
                <a:latin typeface="Meiryo" charset="-128"/>
                <a:ea typeface="Meiryo" charset="-128"/>
                <a:cs typeface="Meiryo" charset="-128"/>
              </a:rPr>
              <a:t>冬目前！年末年始に向けて</a:t>
            </a:r>
            <a:r>
              <a:rPr lang="ja-JP" altLang="en-US" sz="2400" b="1" spc="300">
                <a:solidFill>
                  <a:schemeClr val="bg1"/>
                </a:solidFill>
                <a:effectLst>
                  <a:glow rad="101600">
                    <a:schemeClr val="accent2">
                      <a:alpha val="95000"/>
                    </a:schemeClr>
                  </a:glow>
                </a:effectLst>
                <a:latin typeface="Meiryo" charset="-128"/>
                <a:ea typeface="Meiryo" charset="-128"/>
                <a:cs typeface="Meiryo" charset="-128"/>
              </a:rPr>
              <a:t>新規一転！</a:t>
            </a:r>
            <a:endParaRPr kumimoji="1" lang="ja-JP" altLang="en-US" sz="2400" b="1" spc="300" dirty="0">
              <a:solidFill>
                <a:schemeClr val="bg1"/>
              </a:solidFill>
              <a:effectLst>
                <a:glow rad="101600">
                  <a:schemeClr val="accent2">
                    <a:alpha val="95000"/>
                  </a:schemeClr>
                </a:glow>
              </a:effectLst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99" name="角丸四角形 98"/>
          <p:cNvSpPr/>
          <p:nvPr/>
        </p:nvSpPr>
        <p:spPr>
          <a:xfrm>
            <a:off x="622092" y="8451738"/>
            <a:ext cx="1171984" cy="45870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622093" y="8514680"/>
            <a:ext cx="1171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rgbClr val="35A2E3"/>
                </a:solidFill>
              </a:rPr>
              <a:t>いまだけ</a:t>
            </a:r>
            <a:r>
              <a:rPr kumimoji="1" lang="en-US" altLang="ja-JP" sz="1600" b="1" dirty="0">
                <a:solidFill>
                  <a:srgbClr val="35A2E3"/>
                </a:solidFill>
              </a:rPr>
              <a:t>!!</a:t>
            </a:r>
            <a:endParaRPr kumimoji="1" lang="ja-JP" altLang="en-US" sz="1600" b="1" dirty="0">
              <a:solidFill>
                <a:srgbClr val="35A2E3"/>
              </a:solidFill>
            </a:endParaRPr>
          </a:p>
        </p:txBody>
      </p:sp>
      <p:cxnSp>
        <p:nvCxnSpPr>
          <p:cNvPr id="101" name="直線コネクタ 100"/>
          <p:cNvCxnSpPr/>
          <p:nvPr/>
        </p:nvCxnSpPr>
        <p:spPr>
          <a:xfrm>
            <a:off x="584616" y="9150568"/>
            <a:ext cx="50422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三角形 101"/>
          <p:cNvSpPr/>
          <p:nvPr/>
        </p:nvSpPr>
        <p:spPr>
          <a:xfrm rot="5400000">
            <a:off x="3243212" y="9402377"/>
            <a:ext cx="124982" cy="11851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3" name="三角形 102"/>
          <p:cNvSpPr/>
          <p:nvPr/>
        </p:nvSpPr>
        <p:spPr>
          <a:xfrm rot="5400000">
            <a:off x="3381003" y="9402378"/>
            <a:ext cx="124982" cy="11851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4" name="三角形 103"/>
          <p:cNvSpPr/>
          <p:nvPr/>
        </p:nvSpPr>
        <p:spPr>
          <a:xfrm rot="5400000">
            <a:off x="3520476" y="9402379"/>
            <a:ext cx="124982" cy="11851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5" name="テキスト ボックス 104"/>
          <p:cNvSpPr txBox="1"/>
          <p:nvPr/>
        </p:nvSpPr>
        <p:spPr>
          <a:xfrm>
            <a:off x="2166520" y="587423"/>
            <a:ext cx="3708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200" b="1" dirty="0">
                <a:solidFill>
                  <a:srgbClr val="9BE6FE"/>
                </a:solidFill>
                <a:effectLst>
                  <a:glow rad="241300">
                    <a:schemeClr val="bg1">
                      <a:alpha val="90000"/>
                    </a:schemeClr>
                  </a:glow>
                </a:effectLst>
                <a:latin typeface="Arial Black" charset="0"/>
                <a:ea typeface="Arial Black" charset="0"/>
                <a:cs typeface="Arial Black" charset="0"/>
              </a:rPr>
              <a:t>11/01</a:t>
            </a:r>
            <a:r>
              <a:rPr kumimoji="1" lang="mr-IN" altLang="ja-JP" sz="3200" b="1" dirty="0">
                <a:solidFill>
                  <a:srgbClr val="9BE6FE"/>
                </a:solidFill>
                <a:effectLst>
                  <a:glow rad="241300">
                    <a:schemeClr val="bg1">
                      <a:alpha val="90000"/>
                    </a:schemeClr>
                  </a:glow>
                </a:effectLst>
                <a:latin typeface="Arial Black" charset="0"/>
                <a:ea typeface="Arial Black" charset="0"/>
                <a:cs typeface="Arial Black" charset="0"/>
              </a:rPr>
              <a:t>–</a:t>
            </a:r>
            <a:r>
              <a:rPr kumimoji="1" lang="en-US" altLang="ja-JP" sz="3200" b="1" dirty="0">
                <a:solidFill>
                  <a:srgbClr val="9BE6FE"/>
                </a:solidFill>
                <a:effectLst>
                  <a:glow rad="241300">
                    <a:schemeClr val="bg1">
                      <a:alpha val="90000"/>
                    </a:schemeClr>
                  </a:glow>
                </a:effectLst>
                <a:latin typeface="Arial Black" charset="0"/>
                <a:ea typeface="Arial Black" charset="0"/>
                <a:cs typeface="Arial Black" charset="0"/>
              </a:rPr>
              <a:t> 11/31</a:t>
            </a:r>
            <a:endParaRPr kumimoji="1" lang="ja-JP" altLang="en-US" sz="3200" b="1" dirty="0">
              <a:solidFill>
                <a:srgbClr val="9BE6FE"/>
              </a:solidFill>
              <a:effectLst>
                <a:glow rad="241300">
                  <a:schemeClr val="bg1">
                    <a:alpha val="90000"/>
                  </a:schemeClr>
                </a:glow>
              </a:effectLst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07" name="正方形/長方形 106"/>
          <p:cNvSpPr/>
          <p:nvPr/>
        </p:nvSpPr>
        <p:spPr>
          <a:xfrm>
            <a:off x="622092" y="5224376"/>
            <a:ext cx="1971205" cy="11999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dirty="0"/>
              <a:t>ここに画像を</a:t>
            </a:r>
            <a:endParaRPr kumimoji="1" lang="en-US" altLang="ja-JP" sz="1800" dirty="0"/>
          </a:p>
          <a:p>
            <a:pPr algn="ctr"/>
            <a:r>
              <a:rPr lang="ja-JP" altLang="en-US" sz="1800" dirty="0"/>
              <a:t>挿入してください。</a:t>
            </a:r>
            <a:endParaRPr kumimoji="1" lang="ja-JP" altLang="en-US" sz="1800" dirty="0"/>
          </a:p>
        </p:txBody>
      </p:sp>
      <p:sp>
        <p:nvSpPr>
          <p:cNvPr id="108" name="正方形/長方形 107"/>
          <p:cNvSpPr/>
          <p:nvPr/>
        </p:nvSpPr>
        <p:spPr>
          <a:xfrm>
            <a:off x="2982881" y="5224376"/>
            <a:ext cx="1971205" cy="11999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800" dirty="0"/>
              <a:t>ここに画像を</a:t>
            </a:r>
            <a:endParaRPr lang="en-US" altLang="ja-JP" sz="1800" dirty="0"/>
          </a:p>
          <a:p>
            <a:pPr algn="ctr"/>
            <a:r>
              <a:rPr lang="ja-JP" altLang="en-US" sz="1800" dirty="0"/>
              <a:t>挿入してください。</a:t>
            </a:r>
          </a:p>
        </p:txBody>
      </p:sp>
      <p:sp>
        <p:nvSpPr>
          <p:cNvPr id="109" name="正方形/長方形 108"/>
          <p:cNvSpPr/>
          <p:nvPr/>
        </p:nvSpPr>
        <p:spPr>
          <a:xfrm>
            <a:off x="5343670" y="5224376"/>
            <a:ext cx="1971205" cy="11999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800" dirty="0"/>
              <a:t>ここに画像を</a:t>
            </a:r>
            <a:endParaRPr lang="en-US" altLang="ja-JP" sz="1800" dirty="0"/>
          </a:p>
          <a:p>
            <a:pPr algn="ctr"/>
            <a:r>
              <a:rPr lang="ja-JP" altLang="en-US" sz="1800" dirty="0"/>
              <a:t>挿入してください。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BFFA617-5A20-C440-9971-B7EC199D82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876">
            <a:off x="5603998" y="7676358"/>
            <a:ext cx="1622665" cy="162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69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1347</TotalTime>
  <Words>303</Words>
  <Application>Microsoft Macintosh PowerPoint</Application>
  <PresentationFormat>ユーザー設定</PresentationFormat>
  <Paragraphs>44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HG丸ｺﾞｼｯｸM-PRO</vt:lpstr>
      <vt:lpstr>ＭＳ Ｐゴシック</vt:lpstr>
      <vt:lpstr>Meiryo</vt:lpstr>
      <vt:lpstr>Arial</vt:lpstr>
      <vt:lpstr>Arial Black</vt:lpstr>
      <vt:lpstr>Calibri</vt:lpstr>
      <vt:lpstr>Calibri Light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148</cp:revision>
  <cp:lastPrinted>2018-01-05T18:42:03Z</cp:lastPrinted>
  <dcterms:created xsi:type="dcterms:W3CDTF">2013-08-08T01:25:55Z</dcterms:created>
  <dcterms:modified xsi:type="dcterms:W3CDTF">2018-02-03T11:44:43Z</dcterms:modified>
</cp:coreProperties>
</file>