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8564"/>
    <a:srgbClr val="A9D3D5"/>
    <a:srgbClr val="9CC3C4"/>
    <a:srgbClr val="B5E2E3"/>
    <a:srgbClr val="D4E9D8"/>
    <a:srgbClr val="A0B2A9"/>
    <a:srgbClr val="EE859A"/>
    <a:srgbClr val="6B7770"/>
    <a:srgbClr val="B8CBBE"/>
    <a:srgbClr val="40A1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43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5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40281"/>
          <a:stretch/>
        </p:blipFill>
        <p:spPr>
          <a:xfrm>
            <a:off x="0" y="0"/>
            <a:ext cx="10907713" cy="1090771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0" y="5888085"/>
            <a:ext cx="7775575" cy="2504517"/>
          </a:xfrm>
          <a:prstGeom prst="rect">
            <a:avLst/>
          </a:prstGeom>
          <a:pattFill prst="trellis">
            <a:fgClr>
              <a:schemeClr val="accent1">
                <a:lumMod val="20000"/>
                <a:lumOff val="80000"/>
              </a:schemeClr>
            </a:fgClr>
            <a:bgClr>
              <a:schemeClr val="accent1">
                <a:lumMod val="40000"/>
                <a:lumOff val="60000"/>
              </a:schemeClr>
            </a:bgClr>
          </a:patt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46530" y="6228020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spc="-150" dirty="0">
                <a:solidFill>
                  <a:schemeClr val="bg1"/>
                </a:solidFill>
                <a:effectLst>
                  <a:glow rad="63500">
                    <a:schemeClr val="accent2">
                      <a:lumMod val="75000"/>
                      <a:alpha val="67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売却応援</a:t>
            </a:r>
            <a:endParaRPr kumimoji="1" lang="en-US" altLang="ja-JP" sz="6600" b="1" spc="-150" dirty="0">
              <a:solidFill>
                <a:schemeClr val="bg1"/>
              </a:solidFill>
              <a:effectLst>
                <a:glow rad="63500">
                  <a:schemeClr val="accent2">
                    <a:lumMod val="75000"/>
                    <a:alpha val="67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6600" b="1" spc="-150" dirty="0">
                <a:solidFill>
                  <a:schemeClr val="bg1"/>
                </a:solidFill>
                <a:effectLst>
                  <a:glow rad="63500">
                    <a:schemeClr val="accent2">
                      <a:lumMod val="75000"/>
                      <a:alpha val="67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キャンペーン中！</a:t>
            </a:r>
            <a:endParaRPr kumimoji="1" lang="ja-JP" altLang="en-US" sz="6600" b="1" spc="-150" dirty="0">
              <a:solidFill>
                <a:schemeClr val="bg1"/>
              </a:solidFill>
              <a:effectLst>
                <a:glow rad="63500">
                  <a:schemeClr val="accent2">
                    <a:lumMod val="75000"/>
                    <a:alpha val="67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63369" y="8791531"/>
            <a:ext cx="7021009" cy="457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>
                <a:solidFill>
                  <a:schemeClr val="bg1"/>
                </a:solidFill>
              </a:rPr>
              <a:t>お問い合わせ、お見積は無料です。お気軽にお電話ください。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3369" y="9500682"/>
            <a:ext cx="2914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1"/>
                </a:solidFill>
              </a:rPr>
              <a:t>アスクル住宅販売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63369" y="9897618"/>
            <a:ext cx="4381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b="1" dirty="0">
                <a:solidFill>
                  <a:schemeClr val="accent1"/>
                </a:solidFill>
              </a:rPr>
              <a:t>☎</a:t>
            </a:r>
            <a:r>
              <a:rPr lang="en-US" altLang="ja-JP" sz="4400" b="1" dirty="0">
                <a:solidFill>
                  <a:schemeClr val="accent1"/>
                </a:solidFill>
              </a:rPr>
              <a:t> </a:t>
            </a:r>
            <a:r>
              <a:rPr lang="en-US" altLang="ja-JP" sz="4800" b="1" dirty="0">
                <a:solidFill>
                  <a:schemeClr val="accent1"/>
                </a:solidFill>
              </a:rPr>
              <a:t>03-1234-1111</a:t>
            </a:r>
            <a:endParaRPr kumimoji="1" lang="ja-JP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221500" y="6143371"/>
            <a:ext cx="2625127" cy="104182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908175" y="9541023"/>
            <a:ext cx="2438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chemeClr val="bg1">
                    <a:lumMod val="65000"/>
                  </a:schemeClr>
                </a:solidFill>
              </a:rPr>
              <a:t>ここに注意事項や免責事項などを記入してください。ここに注意事項や免責事項などを記入してください。ここに注意事項や免責事項などを記入してください。ここに注意事項や免責事項などを記入してください。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29183" y="6078009"/>
            <a:ext cx="2073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b="1" dirty="0">
                <a:solidFill>
                  <a:srgbClr val="CF8564"/>
                </a:solidFill>
                <a:latin typeface="Meiryo" charset="-128"/>
                <a:ea typeface="Meiryo" charset="-128"/>
                <a:cs typeface="Meiryo" charset="-128"/>
              </a:rPr>
              <a:t>50,000</a:t>
            </a:r>
            <a:r>
              <a:rPr lang="ja-JP" altLang="en-US" sz="1400" b="1" dirty="0">
                <a:solidFill>
                  <a:srgbClr val="CF8564"/>
                </a:solidFill>
                <a:latin typeface="Meiryo" charset="-128"/>
                <a:ea typeface="Meiryo" charset="-128"/>
                <a:cs typeface="Meiryo" charset="-128"/>
              </a:rPr>
              <a:t>円分</a:t>
            </a:r>
            <a:endParaRPr lang="en-US" altLang="ja-JP" sz="2400" b="1" dirty="0">
              <a:solidFill>
                <a:srgbClr val="CF8564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29183" y="6760625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>
                <a:solidFill>
                  <a:srgbClr val="CF8564"/>
                </a:solidFill>
                <a:latin typeface="Meiryo" charset="-128"/>
                <a:ea typeface="Meiryo" charset="-128"/>
                <a:cs typeface="Meiryo" charset="-128"/>
              </a:rPr>
              <a:t>ギフト券進呈致します。</a:t>
            </a:r>
          </a:p>
        </p:txBody>
      </p:sp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</TotalTime>
  <Words>187</Words>
  <Application>Microsoft Macintosh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160</cp:revision>
  <cp:lastPrinted>2013-08-08T08:23:13Z</cp:lastPrinted>
  <dcterms:created xsi:type="dcterms:W3CDTF">2013-08-08T01:25:55Z</dcterms:created>
  <dcterms:modified xsi:type="dcterms:W3CDTF">2018-02-03T11:06:11Z</dcterms:modified>
</cp:coreProperties>
</file>