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62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8564"/>
    <a:srgbClr val="A9D3D5"/>
    <a:srgbClr val="9CC3C4"/>
    <a:srgbClr val="B5E2E3"/>
    <a:srgbClr val="D4E9D8"/>
    <a:srgbClr val="A0B2A9"/>
    <a:srgbClr val="EE859A"/>
    <a:srgbClr val="6B7770"/>
    <a:srgbClr val="B8CBBE"/>
    <a:srgbClr val="40A1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43" autoAdjust="0"/>
    <p:restoredTop sz="86418"/>
  </p:normalViewPr>
  <p:slideViewPr>
    <p:cSldViewPr snapToGrid="0">
      <p:cViewPr varScale="1">
        <p:scale>
          <a:sx n="54" d="100"/>
          <a:sy n="54" d="100"/>
        </p:scale>
        <p:origin x="2803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566070" y="1566068"/>
            <a:ext cx="10907714" cy="7775576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0" y="6126480"/>
            <a:ext cx="7775575" cy="2322576"/>
          </a:xfrm>
          <a:prstGeom prst="rect">
            <a:avLst/>
          </a:prstGeom>
          <a:solidFill>
            <a:schemeClr val="bg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636952" y="6350578"/>
            <a:ext cx="6955750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600" b="1" spc="-150" dirty="0">
                <a:solidFill>
                  <a:schemeClr val="bg1"/>
                </a:solidFill>
                <a:effectLst>
                  <a:glow rad="63500">
                    <a:schemeClr val="accent2">
                      <a:lumMod val="75000"/>
                      <a:alpha val="67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開業記念</a:t>
            </a:r>
            <a:endParaRPr kumimoji="1" lang="en-US" altLang="ja-JP" sz="6600" b="1" spc="-150" dirty="0">
              <a:solidFill>
                <a:schemeClr val="bg1"/>
              </a:solidFill>
              <a:effectLst>
                <a:glow rad="63500">
                  <a:schemeClr val="accent2">
                    <a:lumMod val="75000"/>
                    <a:alpha val="67000"/>
                  </a:schemeClr>
                </a:glow>
              </a:effectLst>
              <a:latin typeface="Meiryo" charset="-128"/>
              <a:ea typeface="Meiryo" charset="-128"/>
              <a:cs typeface="Meiryo" charset="-128"/>
            </a:endParaRPr>
          </a:p>
          <a:p>
            <a:r>
              <a:rPr lang="ja-JP" altLang="en-US" sz="6600" b="1" spc="-150" dirty="0">
                <a:solidFill>
                  <a:schemeClr val="bg1"/>
                </a:solidFill>
                <a:effectLst>
                  <a:glow rad="63500">
                    <a:schemeClr val="accent2">
                      <a:lumMod val="75000"/>
                      <a:alpha val="67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キャンペーン中！</a:t>
            </a:r>
            <a:endParaRPr kumimoji="1" lang="ja-JP" altLang="en-US" sz="6600" b="1" spc="-150" dirty="0">
              <a:solidFill>
                <a:schemeClr val="bg1"/>
              </a:solidFill>
              <a:effectLst>
                <a:glow rad="63500">
                  <a:schemeClr val="accent2">
                    <a:lumMod val="75000"/>
                    <a:alpha val="67000"/>
                  </a:schemeClr>
                </a:glow>
              </a:effectLst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363369" y="8791531"/>
            <a:ext cx="7021009" cy="4572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>
                  <a:lumMod val="67000"/>
                  <a:alpha val="23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dirty="0">
                <a:solidFill>
                  <a:schemeClr val="bg1"/>
                </a:solidFill>
              </a:rPr>
              <a:t>お問い合わせ、お見積は無料です。お気軽にお電話ください。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63369" y="9500682"/>
            <a:ext cx="29145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solidFill>
                  <a:schemeClr val="accent2"/>
                </a:solidFill>
              </a:rPr>
              <a:t>アスクル住宅販売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63369" y="9897618"/>
            <a:ext cx="43813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400" b="1" dirty="0">
                <a:solidFill>
                  <a:schemeClr val="accent2"/>
                </a:solidFill>
              </a:rPr>
              <a:t>☎</a:t>
            </a:r>
            <a:r>
              <a:rPr lang="en-US" altLang="ja-JP" sz="4400" b="1" dirty="0">
                <a:solidFill>
                  <a:schemeClr val="accent2"/>
                </a:solidFill>
              </a:rPr>
              <a:t> </a:t>
            </a:r>
            <a:r>
              <a:rPr lang="en-US" altLang="ja-JP" sz="4800" b="1" dirty="0">
                <a:solidFill>
                  <a:schemeClr val="accent2"/>
                </a:solidFill>
              </a:rPr>
              <a:t>03-1234-1111</a:t>
            </a:r>
            <a:endParaRPr kumimoji="1" lang="ja-JP" altLang="en-US" sz="4800" b="1" dirty="0">
              <a:solidFill>
                <a:schemeClr val="accent2"/>
              </a:solidFill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4211922" y="6265929"/>
            <a:ext cx="2625127" cy="1041824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4908175" y="9541023"/>
            <a:ext cx="24382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b="1" dirty="0">
                <a:solidFill>
                  <a:schemeClr val="bg1">
                    <a:lumMod val="65000"/>
                  </a:schemeClr>
                </a:solidFill>
              </a:rPr>
              <a:t>ここに注意事項や免責事項などを記入してください。ここに注意事項や免責事項などを記入してください。ここに注意事項や免責事項などを記入してください。ここに注意事項や免責事項などを記入してください。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519605" y="6200567"/>
            <a:ext cx="20730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3200" b="1" dirty="0">
                <a:solidFill>
                  <a:srgbClr val="CF8564"/>
                </a:solidFill>
                <a:latin typeface="Meiryo" charset="-128"/>
                <a:ea typeface="Meiryo" charset="-128"/>
                <a:cs typeface="Meiryo" charset="-128"/>
              </a:rPr>
              <a:t>50,000</a:t>
            </a:r>
            <a:r>
              <a:rPr lang="ja-JP" altLang="en-US" sz="1400" b="1" dirty="0">
                <a:solidFill>
                  <a:srgbClr val="CF8564"/>
                </a:solidFill>
                <a:latin typeface="Meiryo" charset="-128"/>
                <a:ea typeface="Meiryo" charset="-128"/>
                <a:cs typeface="Meiryo" charset="-128"/>
              </a:rPr>
              <a:t>円分</a:t>
            </a:r>
            <a:endParaRPr lang="en-US" altLang="ja-JP" sz="2400" b="1" dirty="0">
              <a:solidFill>
                <a:srgbClr val="CF8564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519605" y="6883183"/>
            <a:ext cx="2159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b="1">
                <a:solidFill>
                  <a:srgbClr val="CF8564"/>
                </a:solidFill>
                <a:latin typeface="Meiryo" charset="-128"/>
                <a:ea typeface="Meiryo" charset="-128"/>
                <a:cs typeface="Meiryo" charset="-128"/>
              </a:rPr>
              <a:t>ギフト券進呈致します。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01544" y="752775"/>
            <a:ext cx="6237605" cy="36317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500" b="1" spc="300" dirty="0">
                <a:gradFill flip="none" rotWithShape="1">
                  <a:gsLst>
                    <a:gs pos="0">
                      <a:schemeClr val="accent2">
                        <a:lumMod val="67000"/>
                      </a:schemeClr>
                    </a:gs>
                    <a:gs pos="48000">
                      <a:schemeClr val="accent2">
                        <a:lumMod val="97000"/>
                        <a:lumOff val="3000"/>
                      </a:schemeClr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effectLst>
                  <a:glow rad="127000">
                    <a:schemeClr val="bg1"/>
                  </a:glow>
                </a:effectLst>
                <a:latin typeface="Meiryo" charset="-128"/>
                <a:ea typeface="Meiryo" charset="-128"/>
                <a:cs typeface="Meiryo" charset="-128"/>
              </a:rPr>
              <a:t>売却物件</a:t>
            </a:r>
            <a:endParaRPr kumimoji="1" lang="en-US" altLang="ja-JP" sz="11500" b="1" spc="300" dirty="0">
              <a:gradFill flip="none" rotWithShape="1">
                <a:gsLst>
                  <a:gs pos="0">
                    <a:schemeClr val="accent2">
                      <a:lumMod val="67000"/>
                    </a:schemeClr>
                  </a:gs>
                  <a:gs pos="48000">
                    <a:schemeClr val="accent2">
                      <a:lumMod val="97000"/>
                      <a:lumOff val="3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effectLst>
                <a:glow rad="127000">
                  <a:schemeClr val="bg1"/>
                </a:glow>
              </a:effectLst>
              <a:latin typeface="Meiryo" charset="-128"/>
              <a:ea typeface="Meiryo" charset="-128"/>
              <a:cs typeface="Meiryo" charset="-128"/>
            </a:endParaRPr>
          </a:p>
          <a:p>
            <a:r>
              <a:rPr lang="ja-JP" altLang="en-US" sz="11500" b="1" spc="300" dirty="0">
                <a:gradFill flip="none" rotWithShape="1">
                  <a:gsLst>
                    <a:gs pos="0">
                      <a:schemeClr val="accent2">
                        <a:lumMod val="67000"/>
                      </a:schemeClr>
                    </a:gs>
                    <a:gs pos="48000">
                      <a:schemeClr val="accent2">
                        <a:lumMod val="97000"/>
                        <a:lumOff val="3000"/>
                      </a:schemeClr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effectLst>
                  <a:glow rad="127000">
                    <a:schemeClr val="bg1"/>
                  </a:glow>
                </a:effectLst>
                <a:latin typeface="Meiryo" charset="-128"/>
                <a:ea typeface="Meiryo" charset="-128"/>
                <a:cs typeface="Meiryo" charset="-128"/>
              </a:rPr>
              <a:t>大募集！</a:t>
            </a:r>
            <a:endParaRPr kumimoji="1" lang="ja-JP" altLang="en-US" sz="11500" b="1" spc="300" dirty="0">
              <a:gradFill flip="none" rotWithShape="1">
                <a:gsLst>
                  <a:gs pos="0">
                    <a:schemeClr val="accent2">
                      <a:lumMod val="67000"/>
                    </a:schemeClr>
                  </a:gs>
                  <a:gs pos="48000">
                    <a:schemeClr val="accent2">
                      <a:lumMod val="97000"/>
                      <a:lumOff val="3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effectLst>
                <a:glow rad="127000">
                  <a:schemeClr val="bg1"/>
                </a:glow>
              </a:effectLst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801544" y="4650841"/>
            <a:ext cx="2142824" cy="48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>
                  <a:lumMod val="67000"/>
                  <a:alpha val="23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>
                <a:solidFill>
                  <a:schemeClr val="bg1"/>
                </a:solidFill>
              </a:rPr>
              <a:t>マンション</a:t>
            </a:r>
          </a:p>
        </p:txBody>
      </p:sp>
      <p:sp>
        <p:nvSpPr>
          <p:cNvPr id="15" name="角丸四角形 14"/>
          <p:cNvSpPr/>
          <p:nvPr/>
        </p:nvSpPr>
        <p:spPr>
          <a:xfrm>
            <a:off x="3227529" y="4658748"/>
            <a:ext cx="1847747" cy="48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>
                  <a:lumMod val="67000"/>
                  <a:alpha val="23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一戸建て</a:t>
            </a:r>
          </a:p>
        </p:txBody>
      </p:sp>
      <p:sp>
        <p:nvSpPr>
          <p:cNvPr id="16" name="角丸四角形 15"/>
          <p:cNvSpPr/>
          <p:nvPr/>
        </p:nvSpPr>
        <p:spPr>
          <a:xfrm>
            <a:off x="5360880" y="4650841"/>
            <a:ext cx="1427123" cy="48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>
                  <a:lumMod val="67000"/>
                  <a:alpha val="23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>
                <a:solidFill>
                  <a:schemeClr val="bg1"/>
                </a:solidFill>
              </a:rPr>
              <a:t>土地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028700" y="5486400"/>
            <a:ext cx="5570756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effectLst>
                  <a:glow rad="50800">
                    <a:srgbClr val="CF8564"/>
                  </a:glow>
                </a:effectLst>
                <a:latin typeface="Meiryo" charset="-128"/>
                <a:ea typeface="Meiryo" charset="-128"/>
                <a:cs typeface="Meiryo" charset="-128"/>
              </a:rPr>
              <a:t>●</a:t>
            </a:r>
            <a:r>
              <a:rPr kumimoji="1" lang="ja-JP" altLang="en-US" b="1">
                <a:solidFill>
                  <a:schemeClr val="bg1"/>
                </a:solidFill>
                <a:effectLst>
                  <a:glow rad="50800">
                    <a:srgbClr val="CF8564"/>
                  </a:glow>
                </a:effectLst>
                <a:latin typeface="Meiryo" charset="-128"/>
                <a:ea typeface="Meiryo" charset="-128"/>
                <a:cs typeface="Meiryo" charset="-128"/>
              </a:rPr>
              <a:t>●区の物件ならおまかせ！高価買取します！</a:t>
            </a:r>
            <a:endParaRPr kumimoji="1" lang="ja-JP" altLang="en-US" b="1" dirty="0">
              <a:solidFill>
                <a:schemeClr val="bg1"/>
              </a:solidFill>
              <a:effectLst>
                <a:glow rad="50800">
                  <a:srgbClr val="CF8564"/>
                </a:glow>
              </a:effectLst>
              <a:latin typeface="Meiryo" charset="-128"/>
              <a:ea typeface="Meiryo" charset="-128"/>
              <a:cs typeface="Meiryo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60937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206</Words>
  <Application>Microsoft Office PowerPoint</Application>
  <PresentationFormat>ユーザー設定</PresentationFormat>
  <Paragraphs>31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Meiryo</vt:lpstr>
      <vt:lpstr>Arial</vt:lpstr>
      <vt:lpstr>Calibri</vt:lpstr>
      <vt:lpstr>Calibri Light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2018-01-31T11:11:36Z</dcterms:created>
  <dcterms:modified xsi:type="dcterms:W3CDTF">2018-01-31T11:11:39Z</dcterms:modified>
</cp:coreProperties>
</file>