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62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8FAA0"/>
    <a:srgbClr val="2F5597"/>
    <a:srgbClr val="FAF07F"/>
    <a:srgbClr val="162847"/>
    <a:srgbClr val="CF8564"/>
    <a:srgbClr val="A9D3D5"/>
    <a:srgbClr val="9CC3C4"/>
    <a:srgbClr val="B5E2E3"/>
    <a:srgbClr val="D4E9D8"/>
    <a:srgbClr val="A0B2A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443" autoAdjust="0"/>
    <p:restoredTop sz="86418"/>
  </p:normalViewPr>
  <p:slideViewPr>
    <p:cSldViewPr snapToGrid="0">
      <p:cViewPr>
        <p:scale>
          <a:sx n="66" d="100"/>
          <a:sy n="66" d="100"/>
        </p:scale>
        <p:origin x="3592" y="39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正方形/長方形 2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/>
          <p:cNvSpPr/>
          <p:nvPr/>
        </p:nvSpPr>
        <p:spPr>
          <a:xfrm>
            <a:off x="0" y="7238591"/>
            <a:ext cx="7775575" cy="2322576"/>
          </a:xfrm>
          <a:prstGeom prst="rect">
            <a:avLst/>
          </a:prstGeom>
          <a:solidFill>
            <a:schemeClr val="tx1">
              <a:alpha val="5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636952" y="7462689"/>
            <a:ext cx="6955750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600" b="1" spc="-150" dirty="0">
                <a:solidFill>
                  <a:schemeClr val="bg1"/>
                </a:solidFill>
                <a:effectLst/>
                <a:latin typeface="Meiryo" charset="-128"/>
                <a:ea typeface="Meiryo" charset="-128"/>
                <a:cs typeface="Meiryo" charset="-128"/>
              </a:rPr>
              <a:t>開業記念</a:t>
            </a:r>
            <a:endParaRPr kumimoji="1" lang="en-US" altLang="ja-JP" sz="6600" b="1" spc="-150" dirty="0">
              <a:solidFill>
                <a:schemeClr val="bg1"/>
              </a:solidFill>
              <a:effectLst/>
              <a:latin typeface="Meiryo" charset="-128"/>
              <a:ea typeface="Meiryo" charset="-128"/>
              <a:cs typeface="Meiryo" charset="-128"/>
            </a:endParaRPr>
          </a:p>
          <a:p>
            <a:r>
              <a:rPr lang="ja-JP" altLang="en-US" sz="6600" b="1" spc="-150" dirty="0">
                <a:solidFill>
                  <a:schemeClr val="bg1"/>
                </a:solidFill>
                <a:effectLst/>
                <a:latin typeface="Meiryo" charset="-128"/>
                <a:ea typeface="Meiryo" charset="-128"/>
                <a:cs typeface="Meiryo" charset="-128"/>
              </a:rPr>
              <a:t>キャンペーン中！</a:t>
            </a:r>
            <a:endParaRPr kumimoji="1" lang="ja-JP" altLang="en-US" sz="6600" b="1" spc="-150" dirty="0">
              <a:solidFill>
                <a:schemeClr val="bg1"/>
              </a:solidFill>
              <a:effectLst/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0" y="5448548"/>
            <a:ext cx="7775575" cy="1284761"/>
          </a:xfrm>
          <a:prstGeom prst="rect">
            <a:avLst/>
          </a:prstGeom>
          <a:solidFill>
            <a:srgbClr val="F8FA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650452" y="9726843"/>
            <a:ext cx="275748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>
                <a:solidFill>
                  <a:srgbClr val="F8FAA0"/>
                </a:solidFill>
              </a:rPr>
              <a:t>水道工事のあすくる</a:t>
            </a:r>
            <a:endParaRPr kumimoji="1" lang="ja-JP" altLang="en-US" sz="2400" b="1" dirty="0">
              <a:solidFill>
                <a:srgbClr val="F8FAA0"/>
              </a:solidFill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691439" y="5504984"/>
            <a:ext cx="646683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600" b="1">
                <a:solidFill>
                  <a:srgbClr val="2F5597"/>
                </a:solidFill>
              </a:rPr>
              <a:t>☎</a:t>
            </a:r>
            <a:r>
              <a:rPr lang="en-US" altLang="ja-JP" sz="6600" b="1" dirty="0">
                <a:solidFill>
                  <a:srgbClr val="2F5597"/>
                </a:solidFill>
              </a:rPr>
              <a:t> </a:t>
            </a:r>
            <a:r>
              <a:rPr lang="en-US" altLang="ja-JP" sz="7200" b="1" dirty="0">
                <a:solidFill>
                  <a:srgbClr val="2F5597"/>
                </a:solidFill>
              </a:rPr>
              <a:t>03-1234-1111</a:t>
            </a:r>
            <a:endParaRPr kumimoji="1" lang="ja-JP" altLang="en-US" sz="7200" b="1" dirty="0">
              <a:solidFill>
                <a:srgbClr val="2F5597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4211922" y="7378040"/>
            <a:ext cx="2625127" cy="1041824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/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3955308" y="9718028"/>
            <a:ext cx="3193415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b="1" dirty="0">
                <a:solidFill>
                  <a:srgbClr val="F8FAA0"/>
                </a:solidFill>
              </a:rPr>
              <a:t>ここに注意事項や免責事項などを記入してください。ここに注意事項や免責事項などを記入してください。ここに注意事項や免責事項などを記入してください。ここに注意事項や免責事項などを記入してください。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4287786" y="7634653"/>
            <a:ext cx="150073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3200" b="1" spc="-150">
                <a:solidFill>
                  <a:srgbClr val="162847"/>
                </a:solidFill>
                <a:latin typeface="Meiryo" charset="-128"/>
                <a:ea typeface="Meiryo" charset="-128"/>
                <a:cs typeface="Meiryo" charset="-128"/>
              </a:rPr>
              <a:t>1,000</a:t>
            </a:r>
            <a:r>
              <a:rPr lang="ja-JP" altLang="en-US" sz="1400" b="1" spc="-150" dirty="0">
                <a:solidFill>
                  <a:srgbClr val="162847"/>
                </a:solidFill>
                <a:latin typeface="Meiryo" charset="-128"/>
                <a:ea typeface="Meiryo" charset="-128"/>
                <a:cs typeface="Meiryo" charset="-128"/>
              </a:rPr>
              <a:t>円</a:t>
            </a:r>
            <a:endParaRPr lang="en-US" altLang="ja-JP" sz="2400" b="1" spc="-150" dirty="0">
              <a:solidFill>
                <a:srgbClr val="162847"/>
              </a:solidFill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5659750" y="7899128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solidFill>
                  <a:srgbClr val="162847"/>
                </a:solidFill>
                <a:latin typeface="Meiryo" charset="-128"/>
                <a:ea typeface="Meiryo" charset="-128"/>
                <a:cs typeface="Meiryo" charset="-128"/>
              </a:rPr>
              <a:t>割引！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646996" y="579779"/>
            <a:ext cx="6571030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0" b="1" spc="300" dirty="0">
                <a:solidFill>
                  <a:srgbClr val="F8FAA0"/>
                </a:solidFill>
                <a:effectLst/>
                <a:latin typeface="Meiryo" charset="-128"/>
                <a:ea typeface="Meiryo" charset="-128"/>
                <a:cs typeface="Meiryo" charset="-128"/>
              </a:rPr>
              <a:t>水道工事なら</a:t>
            </a:r>
            <a:endParaRPr lang="en-US" altLang="ja-JP" sz="8000" b="1" spc="300" dirty="0">
              <a:solidFill>
                <a:srgbClr val="F8FAA0"/>
              </a:solidFill>
              <a:effectLst/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10" name="角丸四角形 9"/>
          <p:cNvSpPr/>
          <p:nvPr/>
        </p:nvSpPr>
        <p:spPr>
          <a:xfrm>
            <a:off x="2163231" y="2674802"/>
            <a:ext cx="3510054" cy="488087"/>
          </a:xfrm>
          <a:prstGeom prst="roundRect">
            <a:avLst>
              <a:gd name="adj" fmla="val 50000"/>
            </a:avLst>
          </a:prstGeom>
          <a:solidFill>
            <a:srgbClr val="F8FA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solidFill>
                  <a:srgbClr val="2F5597"/>
                </a:solidFill>
              </a:rPr>
              <a:t>蛇口・給水管の水漏れ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2167686" y="3413922"/>
            <a:ext cx="3505599" cy="488087"/>
          </a:xfrm>
          <a:prstGeom prst="roundRect">
            <a:avLst>
              <a:gd name="adj" fmla="val 50000"/>
            </a:avLst>
          </a:prstGeom>
          <a:solidFill>
            <a:srgbClr val="F8FA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solidFill>
                  <a:srgbClr val="2F5597"/>
                </a:solidFill>
              </a:rPr>
              <a:t>お風呂やトイレのつまり</a:t>
            </a:r>
          </a:p>
        </p:txBody>
      </p:sp>
      <p:sp>
        <p:nvSpPr>
          <p:cNvPr id="16" name="角丸四角形 15"/>
          <p:cNvSpPr/>
          <p:nvPr/>
        </p:nvSpPr>
        <p:spPr>
          <a:xfrm>
            <a:off x="2163231" y="4153043"/>
            <a:ext cx="3510054" cy="488087"/>
          </a:xfrm>
          <a:prstGeom prst="roundRect">
            <a:avLst>
              <a:gd name="adj" fmla="val 50000"/>
            </a:avLst>
          </a:prstGeom>
          <a:solidFill>
            <a:srgbClr val="F8FA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>
                <a:solidFill>
                  <a:srgbClr val="2F5597"/>
                </a:solidFill>
              </a:rPr>
              <a:t>給湯器などの故障</a:t>
            </a: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251126" y="4908996"/>
            <a:ext cx="5570756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solidFill>
                  <a:srgbClr val="F8FAA0"/>
                </a:solidFill>
                <a:effectLst/>
                <a:latin typeface="Meiryo" charset="-128"/>
                <a:ea typeface="Meiryo" charset="-128"/>
                <a:cs typeface="Meiryo" charset="-128"/>
              </a:rPr>
              <a:t>トラブルが発生したらすぐにお電話ください！</a:t>
            </a:r>
            <a:endParaRPr kumimoji="1" lang="ja-JP" altLang="en-US" b="1" dirty="0">
              <a:solidFill>
                <a:srgbClr val="F8FAA0"/>
              </a:solidFill>
              <a:effectLst/>
              <a:latin typeface="Meiryo" charset="-128"/>
              <a:ea typeface="Meiryo" charset="-128"/>
              <a:cs typeface="Meiryo" charset="-128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4211922" y="7502972"/>
            <a:ext cx="244169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>
                <a:solidFill>
                  <a:srgbClr val="162847"/>
                </a:solidFill>
                <a:latin typeface="Meiryo" charset="-128"/>
                <a:ea typeface="Meiryo" charset="-128"/>
                <a:cs typeface="Meiryo" charset="-128"/>
              </a:rPr>
              <a:t>「チラシを見た」</a:t>
            </a:r>
            <a:r>
              <a:rPr kumimoji="1" lang="ja-JP" altLang="en-US" sz="1600" dirty="0">
                <a:solidFill>
                  <a:srgbClr val="162847"/>
                </a:solidFill>
                <a:latin typeface="Meiryo" charset="-128"/>
                <a:ea typeface="Meiryo" charset="-128"/>
                <a:cs typeface="Meiryo" charset="-128"/>
              </a:rPr>
              <a:t>で</a:t>
            </a: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428359" y="1721145"/>
            <a:ext cx="531427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000" b="1" dirty="0">
                <a:solidFill>
                  <a:srgbClr val="F8FAA0"/>
                </a:solidFill>
                <a:latin typeface="Meiryo" charset="-128"/>
                <a:ea typeface="Meiryo" charset="-128"/>
                <a:cs typeface="Meiryo" charset="-128"/>
              </a:rPr>
              <a:t>アスクルにおまかせ！</a:t>
            </a: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667658" y="10174516"/>
            <a:ext cx="204414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rgbClr val="F8FAA0"/>
                </a:solidFill>
              </a:rPr>
              <a:t>東京都江東区豊洲 </a:t>
            </a:r>
            <a:r>
              <a:rPr lang="en-US" altLang="ja-JP" sz="1400" dirty="0">
                <a:solidFill>
                  <a:srgbClr val="F8FAA0"/>
                </a:solidFill>
              </a:rPr>
              <a:t>3-2-3</a:t>
            </a:r>
            <a:endParaRPr kumimoji="1" lang="ja-JP" altLang="en-US" sz="1400" dirty="0">
              <a:solidFill>
                <a:srgbClr val="F8FAA0"/>
              </a:solidFill>
            </a:endParaRP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797728" y="6816591"/>
            <a:ext cx="249459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dirty="0">
                <a:solidFill>
                  <a:srgbClr val="F8FAA0"/>
                </a:solidFill>
              </a:rPr>
              <a:t>※</a:t>
            </a:r>
            <a:r>
              <a:rPr lang="ja-JP" altLang="en-US" sz="1400" dirty="0">
                <a:solidFill>
                  <a:srgbClr val="F8FAA0"/>
                </a:solidFill>
              </a:rPr>
              <a:t>ご相談・お見積は無料です。</a:t>
            </a:r>
            <a:endParaRPr kumimoji="1" lang="ja-JP" altLang="en-US" sz="1400" dirty="0">
              <a:solidFill>
                <a:srgbClr val="F8FA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960937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1200</TotalTime>
  <Words>224</Words>
  <Application>Microsoft Macintosh PowerPoint</Application>
  <PresentationFormat>ユーザー設定</PresentationFormat>
  <Paragraphs>33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Meiryo</vt:lpstr>
      <vt:lpstr>Arial</vt:lpstr>
      <vt:lpstr>Calibri</vt:lpstr>
      <vt:lpstr>Calibri Light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165</cp:revision>
  <cp:lastPrinted>2013-08-08T08:23:13Z</cp:lastPrinted>
  <dcterms:created xsi:type="dcterms:W3CDTF">2013-08-08T01:25:55Z</dcterms:created>
  <dcterms:modified xsi:type="dcterms:W3CDTF">2018-02-03T11:29:14Z</dcterms:modified>
</cp:coreProperties>
</file>