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76A3"/>
    <a:srgbClr val="F8FAA0"/>
    <a:srgbClr val="2F5597"/>
    <a:srgbClr val="FAF07F"/>
    <a:srgbClr val="162847"/>
    <a:srgbClr val="CF8564"/>
    <a:srgbClr val="A9D3D5"/>
    <a:srgbClr val="9CC3C4"/>
    <a:srgbClr val="B5E2E3"/>
    <a:srgbClr val="D4E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3" autoAdjust="0"/>
    <p:restoredTop sz="86418"/>
  </p:normalViewPr>
  <p:slideViewPr>
    <p:cSldViewPr snapToGrid="0">
      <p:cViewPr varScale="1">
        <p:scale>
          <a:sx n="54" d="100"/>
          <a:sy n="54" d="100"/>
        </p:scale>
        <p:origin x="280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704557" y="8166481"/>
            <a:ext cx="37240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spc="-15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開業</a:t>
            </a:r>
            <a:r>
              <a:rPr lang="en-US" altLang="ja-JP" sz="3600" b="1" spc="-1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10</a:t>
            </a:r>
            <a:r>
              <a:rPr lang="ja-JP" altLang="en-US" sz="3600" b="1" spc="-1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年</a:t>
            </a:r>
            <a:r>
              <a:rPr lang="ja-JP" altLang="en-US" sz="3600" b="1" spc="-150" dirty="0">
                <a:solidFill>
                  <a:schemeClr val="bg1"/>
                </a:solidFill>
                <a:effectLst/>
                <a:latin typeface="Meiryo" charset="-128"/>
                <a:ea typeface="Meiryo" charset="-128"/>
                <a:cs typeface="Meiryo" charset="-128"/>
              </a:rPr>
              <a:t>記念</a:t>
            </a:r>
            <a:endParaRPr kumimoji="1" lang="en-US" altLang="ja-JP" sz="3600" b="1" spc="-150" dirty="0">
              <a:solidFill>
                <a:schemeClr val="bg1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3600" b="1" spc="-150" dirty="0">
                <a:solidFill>
                  <a:schemeClr val="bg1"/>
                </a:solidFill>
                <a:effectLst/>
                <a:latin typeface="Meiryo" charset="-128"/>
                <a:ea typeface="Meiryo" charset="-128"/>
                <a:cs typeface="Meiryo" charset="-128"/>
              </a:rPr>
              <a:t>キャンペーン中！</a:t>
            </a:r>
            <a:endParaRPr kumimoji="1" lang="ja-JP" altLang="en-US" sz="3600" b="1" spc="-150" dirty="0">
              <a:solidFill>
                <a:schemeClr val="bg1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0" y="6299244"/>
            <a:ext cx="7775575" cy="1284761"/>
          </a:xfrm>
          <a:prstGeom prst="rect">
            <a:avLst/>
          </a:prstGeom>
          <a:solidFill>
            <a:srgbClr val="F8F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0452" y="9726843"/>
            <a:ext cx="2757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>
                <a:solidFill>
                  <a:srgbClr val="F8FAA0"/>
                </a:solidFill>
              </a:rPr>
              <a:t>水道工事のあすくる</a:t>
            </a:r>
            <a:endParaRPr kumimoji="1" lang="ja-JP" altLang="en-US" sz="2400" b="1" dirty="0">
              <a:solidFill>
                <a:srgbClr val="F8FAA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09727" y="6355680"/>
            <a:ext cx="64668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>
                <a:solidFill>
                  <a:srgbClr val="2F5597"/>
                </a:solidFill>
              </a:rPr>
              <a:t>☎</a:t>
            </a:r>
            <a:r>
              <a:rPr lang="en-US" altLang="ja-JP" sz="6600" b="1" dirty="0">
                <a:solidFill>
                  <a:srgbClr val="2F5597"/>
                </a:solidFill>
              </a:rPr>
              <a:t> </a:t>
            </a:r>
            <a:r>
              <a:rPr lang="en-US" altLang="ja-JP" sz="7200" b="1" dirty="0">
                <a:solidFill>
                  <a:srgbClr val="2F5597"/>
                </a:solidFill>
              </a:rPr>
              <a:t>03-1234-1111</a:t>
            </a:r>
            <a:endParaRPr kumimoji="1" lang="ja-JP" altLang="en-US" sz="7200" b="1" dirty="0">
              <a:solidFill>
                <a:srgbClr val="2F5597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352789" y="8135361"/>
            <a:ext cx="2625127" cy="104182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955308" y="9718028"/>
            <a:ext cx="31934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solidFill>
                  <a:srgbClr val="F8FAA0"/>
                </a:solidFill>
              </a:rPr>
              <a:t>ここに注意事項や免責事項などを記入してください。ここに注意事項や免責事項などを記入してください。ここに注意事項や免責事項などを記入してください。ここに注意事項や免責事項などを記入してください。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428653" y="8391974"/>
            <a:ext cx="15007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200" b="1" spc="-15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1,000</a:t>
            </a:r>
            <a:r>
              <a:rPr lang="ja-JP" altLang="en-US" sz="1400" b="1" spc="-150" dirty="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円</a:t>
            </a:r>
            <a:endParaRPr lang="en-US" altLang="ja-JP" sz="2400" b="1" spc="-150" dirty="0">
              <a:solidFill>
                <a:srgbClr val="162847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00617" y="865644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割引！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926883" y="3468495"/>
            <a:ext cx="1203091" cy="410777"/>
          </a:xfrm>
          <a:prstGeom prst="roundRect">
            <a:avLst>
              <a:gd name="adj" fmla="val 50000"/>
            </a:avLst>
          </a:prstGeom>
          <a:solidFill>
            <a:srgbClr val="7076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bg1"/>
                </a:solidFill>
              </a:rPr>
              <a:t>水漏れ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4805785" y="3477103"/>
            <a:ext cx="1452971" cy="410777"/>
          </a:xfrm>
          <a:prstGeom prst="roundRect">
            <a:avLst>
              <a:gd name="adj" fmla="val 50000"/>
            </a:avLst>
          </a:prstGeom>
          <a:solidFill>
            <a:srgbClr val="7076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つまりなど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2303791" y="3468495"/>
            <a:ext cx="2328178" cy="410777"/>
          </a:xfrm>
          <a:prstGeom prst="roundRect">
            <a:avLst>
              <a:gd name="adj" fmla="val 50000"/>
            </a:avLst>
          </a:prstGeom>
          <a:solidFill>
            <a:srgbClr val="7076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給湯器などの故障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51126" y="5813479"/>
            <a:ext cx="5570756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F8FAA0"/>
                </a:solidFill>
                <a:effectLst/>
                <a:latin typeface="Meiryo" charset="-128"/>
                <a:ea typeface="Meiryo" charset="-128"/>
                <a:cs typeface="Meiryo" charset="-128"/>
              </a:rPr>
              <a:t>トラブルが発生したらすぐにお電話ください！</a:t>
            </a:r>
            <a:endParaRPr kumimoji="1" lang="ja-JP" altLang="en-US" b="1" dirty="0">
              <a:solidFill>
                <a:srgbClr val="F8FAA0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352789" y="8260293"/>
            <a:ext cx="2441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「チラシを見た」</a:t>
            </a:r>
            <a:r>
              <a:rPr kumimoji="1" lang="ja-JP" altLang="en-US" sz="1600" dirty="0">
                <a:solidFill>
                  <a:srgbClr val="162847"/>
                </a:solidFill>
                <a:latin typeface="Meiryo" charset="-128"/>
                <a:ea typeface="Meiryo" charset="-128"/>
                <a:cs typeface="Meiryo" charset="-128"/>
              </a:rPr>
              <a:t>で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91035" y="5067849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effectLst>
                  <a:outerShdw blurRad="50800" dist="76200" dir="5400000" sx="103000" sy="103000" algn="t" rotWithShape="0">
                    <a:srgbClr val="002060"/>
                  </a:outerShdw>
                </a:effectLst>
                <a:latin typeface="Meiryo" charset="-128"/>
                <a:ea typeface="Meiryo" charset="-128"/>
                <a:cs typeface="Meiryo" charset="-128"/>
              </a:rPr>
              <a:t>アスクルにおまかせ！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67658" y="10174516"/>
            <a:ext cx="2044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solidFill>
                  <a:srgbClr val="F8FAA0"/>
                </a:solidFill>
              </a:rPr>
              <a:t>東京都江東区豊洲 </a:t>
            </a:r>
            <a:r>
              <a:rPr lang="en-US" altLang="ja-JP" sz="1400" dirty="0">
                <a:solidFill>
                  <a:srgbClr val="F8FAA0"/>
                </a:solidFill>
              </a:rPr>
              <a:t>3-2-3</a:t>
            </a:r>
            <a:endParaRPr kumimoji="1" lang="ja-JP" altLang="en-US" sz="1400" dirty="0">
              <a:solidFill>
                <a:srgbClr val="F8FAA0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266683" y="7861625"/>
            <a:ext cx="7285000" cy="165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93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Meiryo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2018-01-31T11:11:54Z</dcterms:created>
  <dcterms:modified xsi:type="dcterms:W3CDTF">2018-01-31T11:11:56Z</dcterms:modified>
</cp:coreProperties>
</file>