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3676" r:id="rId2"/>
  </p:sldMasterIdLst>
  <p:notesMasterIdLst>
    <p:notesMasterId r:id="rId5"/>
  </p:notesMasterIdLst>
  <p:sldIdLst>
    <p:sldId id="260" r:id="rId3"/>
    <p:sldId id="262" r:id="rId4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6199"/>
    <a:srgbClr val="F9C8FF"/>
    <a:srgbClr val="F8CFE2"/>
    <a:srgbClr val="7076A3"/>
    <a:srgbClr val="F8FAA0"/>
    <a:srgbClr val="2F5597"/>
    <a:srgbClr val="FAF07F"/>
    <a:srgbClr val="162847"/>
    <a:srgbClr val="CF8564"/>
    <a:srgbClr val="A9D3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443" autoAdjust="0"/>
    <p:restoredTop sz="86418"/>
  </p:normalViewPr>
  <p:slideViewPr>
    <p:cSldViewPr snapToGrid="0">
      <p:cViewPr varScale="1">
        <p:scale>
          <a:sx n="71" d="100"/>
          <a:sy n="71" d="100"/>
        </p:scale>
        <p:origin x="3456" y="200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2018/2/3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5175" cy="10907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/>
          <p:cNvSpPr/>
          <p:nvPr/>
        </p:nvSpPr>
        <p:spPr>
          <a:xfrm>
            <a:off x="0" y="8263783"/>
            <a:ext cx="7775576" cy="2643930"/>
          </a:xfrm>
          <a:prstGeom prst="rect">
            <a:avLst/>
          </a:prstGeom>
          <a:pattFill prst="pct90">
            <a:fgClr>
              <a:srgbClr val="E16199"/>
            </a:fgClr>
            <a:bgClr>
              <a:srgbClr val="F9C8FF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/>
          <p:cNvSpPr/>
          <p:nvPr/>
        </p:nvSpPr>
        <p:spPr>
          <a:xfrm>
            <a:off x="0" y="3617175"/>
            <a:ext cx="7775575" cy="2029742"/>
          </a:xfrm>
          <a:prstGeom prst="rect">
            <a:avLst/>
          </a:prstGeom>
          <a:solidFill>
            <a:schemeClr val="bg1">
              <a:alpha val="5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9" name="図 18"/>
          <p:cNvPicPr>
            <a:picLocks noChangeAspect="1"/>
          </p:cNvPicPr>
          <p:nvPr/>
        </p:nvPicPr>
        <p:blipFill>
          <a:blip r:embed="rId2">
            <a:alphaModFix amt="7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969565" y="3639761"/>
            <a:ext cx="2310196" cy="1911757"/>
          </a:xfrm>
          <a:prstGeom prst="rect">
            <a:avLst/>
          </a:prstGeom>
        </p:spPr>
      </p:pic>
      <p:sp>
        <p:nvSpPr>
          <p:cNvPr id="29" name="テキスト ボックス 28"/>
          <p:cNvSpPr txBox="1"/>
          <p:nvPr/>
        </p:nvSpPr>
        <p:spPr>
          <a:xfrm>
            <a:off x="931136" y="3992309"/>
            <a:ext cx="46858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b="1" spc="300" dirty="0">
                <a:solidFill>
                  <a:srgbClr val="E16199"/>
                </a:solidFill>
                <a:effectLst>
                  <a:glow rad="127000">
                    <a:schemeClr val="bg1"/>
                  </a:glow>
                </a:effectLst>
                <a:latin typeface="Meiryo" charset="-128"/>
                <a:ea typeface="Meiryo" charset="-128"/>
                <a:cs typeface="Meiryo" charset="-128"/>
              </a:rPr>
              <a:t>対象物件をご契約頂いた方は</a:t>
            </a:r>
            <a:endParaRPr lang="en-US" altLang="ja-JP" sz="2400" b="1" spc="300" dirty="0">
              <a:solidFill>
                <a:srgbClr val="E16199"/>
              </a:solidFill>
              <a:effectLst>
                <a:glow rad="127000">
                  <a:schemeClr val="bg1"/>
                </a:glow>
              </a:effectLst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68797" y="8424861"/>
            <a:ext cx="27927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b="1" dirty="0">
                <a:solidFill>
                  <a:schemeClr val="bg1"/>
                </a:solidFill>
              </a:rPr>
              <a:t>あすくる不動産</a:t>
            </a: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4250295" y="8464617"/>
            <a:ext cx="2852268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 b="1" dirty="0">
                <a:solidFill>
                  <a:schemeClr val="bg1"/>
                </a:solidFill>
              </a:rPr>
              <a:t>ここに注意事項や免責事項などを記入してください。ここに注意事項や免責事項などを記入してください。ここに注意事項や免責事項などを記入してください。ここに注意事項や免責事項などを記入してください。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816483" y="8912290"/>
            <a:ext cx="20756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dirty="0">
                <a:solidFill>
                  <a:schemeClr val="bg1"/>
                </a:solidFill>
              </a:rPr>
              <a:t>東京都江東区豊洲 </a:t>
            </a:r>
            <a:r>
              <a:rPr lang="en-US" altLang="ja-JP" sz="1400" dirty="0">
                <a:solidFill>
                  <a:schemeClr val="bg1"/>
                </a:solidFill>
              </a:rPr>
              <a:t>3-2-3</a:t>
            </a:r>
            <a:endParaRPr kumimoji="1" lang="en-US" altLang="ja-JP" sz="1400" dirty="0">
              <a:solidFill>
                <a:schemeClr val="bg1"/>
              </a:solidFill>
            </a:endParaRPr>
          </a:p>
          <a:p>
            <a:r>
              <a:rPr lang="en-US" altLang="ja-JP" sz="1400" dirty="0">
                <a:solidFill>
                  <a:schemeClr val="bg1"/>
                </a:solidFill>
              </a:rPr>
              <a:t>http://</a:t>
            </a:r>
            <a:r>
              <a:rPr lang="en-US" altLang="ja-JP" sz="1400" dirty="0" err="1">
                <a:solidFill>
                  <a:schemeClr val="bg1"/>
                </a:solidFill>
              </a:rPr>
              <a:t>www.askult.com</a:t>
            </a:r>
            <a:r>
              <a:rPr lang="en-US" altLang="ja-JP" sz="1400" dirty="0">
                <a:solidFill>
                  <a:schemeClr val="bg1"/>
                </a:solidFill>
              </a:rPr>
              <a:t>/</a:t>
            </a:r>
            <a:endParaRPr kumimoji="1" lang="ja-JP" altLang="en-US" sz="1400" dirty="0">
              <a:solidFill>
                <a:schemeClr val="bg1"/>
              </a:solidFill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001744" y="2692925"/>
            <a:ext cx="34932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b="1" dirty="0">
                <a:solidFill>
                  <a:schemeClr val="bg1"/>
                </a:solidFill>
                <a:effectLst>
                  <a:glow rad="76200">
                    <a:srgbClr val="E16199"/>
                  </a:glow>
                </a:effectLst>
                <a:latin typeface="Arial Black" charset="0"/>
                <a:ea typeface="Arial Black" charset="0"/>
                <a:cs typeface="Arial Black" charset="0"/>
              </a:rPr>
              <a:t>2018 2/1 </a:t>
            </a:r>
            <a:r>
              <a:rPr lang="mr-IN" altLang="ja-JP" sz="3200" b="1" dirty="0">
                <a:solidFill>
                  <a:schemeClr val="bg1"/>
                </a:solidFill>
                <a:effectLst>
                  <a:glow rad="76200">
                    <a:srgbClr val="E16199"/>
                  </a:glow>
                </a:effectLst>
                <a:latin typeface="Arial Black" charset="0"/>
                <a:ea typeface="Arial Black" charset="0"/>
                <a:cs typeface="Arial Black" charset="0"/>
              </a:rPr>
              <a:t>–</a:t>
            </a:r>
            <a:r>
              <a:rPr lang="en-US" altLang="ja-JP" sz="3200" b="1" dirty="0">
                <a:solidFill>
                  <a:schemeClr val="bg1"/>
                </a:solidFill>
                <a:effectLst>
                  <a:glow rad="76200">
                    <a:srgbClr val="E16199"/>
                  </a:glow>
                </a:effectLst>
                <a:latin typeface="Arial Black" charset="0"/>
                <a:ea typeface="Arial Black" charset="0"/>
                <a:cs typeface="Arial Black" charset="0"/>
              </a:rPr>
              <a:t> 3/31</a:t>
            </a:r>
            <a:endParaRPr kumimoji="1" lang="ja-JP" altLang="en-US" sz="3200" b="1" dirty="0">
              <a:solidFill>
                <a:schemeClr val="bg1"/>
              </a:solidFill>
              <a:effectLst>
                <a:glow rad="76200">
                  <a:srgbClr val="E16199"/>
                </a:glow>
              </a:effectLst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777321" y="4514577"/>
            <a:ext cx="641714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5400" b="1" dirty="0">
                <a:solidFill>
                  <a:srgbClr val="E16199"/>
                </a:solidFill>
                <a:effectLst>
                  <a:glow rad="127000">
                    <a:schemeClr val="bg1"/>
                  </a:glow>
                </a:effectLst>
                <a:latin typeface="Meiryo" charset="-128"/>
                <a:ea typeface="Meiryo" charset="-128"/>
                <a:cs typeface="Meiryo" charset="-128"/>
              </a:rPr>
              <a:t>２ヶ月分</a:t>
            </a:r>
            <a:r>
              <a:rPr lang="ja-JP" altLang="en-US" sz="5400" b="1">
                <a:solidFill>
                  <a:srgbClr val="E16199"/>
                </a:solidFill>
                <a:effectLst>
                  <a:glow rad="127000">
                    <a:schemeClr val="bg1"/>
                  </a:glow>
                </a:effectLst>
                <a:latin typeface="Meiryo" charset="-128"/>
                <a:ea typeface="Meiryo" charset="-128"/>
                <a:cs typeface="Meiryo" charset="-128"/>
              </a:rPr>
              <a:t>家賃無料！</a:t>
            </a:r>
            <a:endParaRPr kumimoji="1" lang="ja-JP" altLang="en-US" sz="2800" b="1" dirty="0">
              <a:solidFill>
                <a:srgbClr val="E16199"/>
              </a:solidFill>
              <a:effectLst>
                <a:glow rad="127000">
                  <a:schemeClr val="bg1"/>
                </a:glow>
              </a:effectLst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20" name="角丸四角形 19"/>
          <p:cNvSpPr/>
          <p:nvPr/>
        </p:nvSpPr>
        <p:spPr>
          <a:xfrm>
            <a:off x="415621" y="9587315"/>
            <a:ext cx="6944331" cy="97536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800" b="1" dirty="0">
                <a:solidFill>
                  <a:srgbClr val="E16199"/>
                </a:solidFill>
                <a:latin typeface="Arial Black" charset="0"/>
                <a:ea typeface="Arial Black" charset="0"/>
                <a:cs typeface="Arial Black" charset="0"/>
              </a:rPr>
              <a:t>☎</a:t>
            </a:r>
            <a:r>
              <a:rPr lang="en-US" altLang="ja-JP" sz="4800" b="1" dirty="0">
                <a:solidFill>
                  <a:srgbClr val="E16199"/>
                </a:solidFill>
                <a:latin typeface="Arial Black" charset="0"/>
                <a:ea typeface="Arial Black" charset="0"/>
                <a:cs typeface="Arial Black" charset="0"/>
              </a:rPr>
              <a:t>03-1234-1111</a:t>
            </a:r>
            <a:endParaRPr kumimoji="1" lang="ja-JP" altLang="en-US" sz="4800" b="1" dirty="0">
              <a:solidFill>
                <a:srgbClr val="E16199"/>
              </a:solidFill>
              <a:latin typeface="Arial Black" charset="0"/>
              <a:ea typeface="Arial Black" charset="0"/>
              <a:cs typeface="Arial Black" charset="0"/>
            </a:endParaRPr>
          </a:p>
        </p:txBody>
      </p:sp>
      <p:sp>
        <p:nvSpPr>
          <p:cNvPr id="10" name="角丸四角形 9"/>
          <p:cNvSpPr/>
          <p:nvPr/>
        </p:nvSpPr>
        <p:spPr>
          <a:xfrm rot="182174">
            <a:off x="4393096" y="6396261"/>
            <a:ext cx="2425148" cy="1279514"/>
          </a:xfrm>
          <a:prstGeom prst="roundRect">
            <a:avLst/>
          </a:prstGeom>
          <a:pattFill prst="pct5">
            <a:fgClr>
              <a:srgbClr val="F8CFE2"/>
            </a:fgClr>
            <a:bgClr>
              <a:srgbClr val="E16199"/>
            </a:bgClr>
          </a:pattFill>
          <a:ln>
            <a:noFill/>
          </a:ln>
          <a:effectLst>
            <a:glow rad="127000">
              <a:schemeClr val="bg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ギフトカード</a:t>
            </a:r>
            <a:endParaRPr lang="en-US" altLang="ja-JP" b="1" dirty="0">
              <a:solidFill>
                <a:schemeClr val="bg1"/>
              </a:solidFill>
              <a:latin typeface="Meiryo" charset="-128"/>
              <a:ea typeface="Meiryo" charset="-128"/>
              <a:cs typeface="Meiryo" charset="-128"/>
            </a:endParaRPr>
          </a:p>
          <a:p>
            <a:pPr algn="ctr"/>
            <a:r>
              <a:rPr lang="en-US" altLang="ja-JP" b="1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5,000</a:t>
            </a:r>
            <a:r>
              <a:rPr lang="ja-JP" altLang="en-US" b="1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円分</a:t>
            </a:r>
            <a:endParaRPr lang="en-US" altLang="ja-JP" b="1" dirty="0">
              <a:solidFill>
                <a:schemeClr val="bg1"/>
              </a:solidFill>
              <a:latin typeface="Meiryo" charset="-128"/>
              <a:ea typeface="Meiryo" charset="-128"/>
              <a:cs typeface="Meiryo" charset="-128"/>
            </a:endParaRPr>
          </a:p>
          <a:p>
            <a:pPr algn="ctr"/>
            <a:r>
              <a:rPr lang="ja-JP" altLang="en-US" b="1" dirty="0">
                <a:solidFill>
                  <a:schemeClr val="bg1"/>
                </a:solidFill>
                <a:latin typeface="Meiryo" charset="-128"/>
                <a:ea typeface="Meiryo" charset="-128"/>
                <a:cs typeface="Meiryo" charset="-128"/>
              </a:rPr>
              <a:t>プレゼント！</a:t>
            </a:r>
            <a:endParaRPr lang="en-US" altLang="ja-JP" b="1" dirty="0">
              <a:solidFill>
                <a:schemeClr val="bg1"/>
              </a:solidFill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717083" y="566417"/>
            <a:ext cx="637866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600" b="1" spc="300" dirty="0">
                <a:solidFill>
                  <a:schemeClr val="bg1"/>
                </a:solidFill>
                <a:effectLst>
                  <a:glow rad="101600">
                    <a:srgbClr val="E16199">
                      <a:alpha val="95000"/>
                    </a:srgbClr>
                  </a:glow>
                </a:effectLst>
                <a:latin typeface="Meiryo" charset="-128"/>
                <a:ea typeface="Meiryo" charset="-128"/>
                <a:cs typeface="Meiryo" charset="-128"/>
              </a:rPr>
              <a:t>春の新生活応援</a:t>
            </a:r>
            <a:endParaRPr kumimoji="1" lang="en-US" altLang="ja-JP" sz="6600" b="1" spc="300" dirty="0">
              <a:solidFill>
                <a:schemeClr val="bg1"/>
              </a:solidFill>
              <a:effectLst>
                <a:glow rad="101600">
                  <a:srgbClr val="E16199">
                    <a:alpha val="95000"/>
                  </a:srgbClr>
                </a:glow>
              </a:effectLst>
              <a:latin typeface="Meiryo" charset="-128"/>
              <a:ea typeface="Meiryo" charset="-128"/>
              <a:cs typeface="Meiryo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 rot="21267519">
            <a:off x="3760106" y="6151961"/>
            <a:ext cx="2723823" cy="369332"/>
          </a:xfrm>
          <a:prstGeom prst="rect">
            <a:avLst/>
          </a:prstGeom>
          <a:noFill/>
          <a:effectLst>
            <a:glow rad="127000">
              <a:schemeClr val="bg1"/>
            </a:glow>
          </a:effectLst>
        </p:spPr>
        <p:txBody>
          <a:bodyPr wrap="none" rtlCol="0">
            <a:spAutoFit/>
          </a:bodyPr>
          <a:lstStyle/>
          <a:p>
            <a:r>
              <a:rPr kumimoji="1" lang="ja-JP" altLang="en-US" sz="1800" b="1">
                <a:solidFill>
                  <a:srgbClr val="E16199"/>
                </a:solidFill>
                <a:effectLst>
                  <a:glow rad="50800">
                    <a:schemeClr val="bg1"/>
                  </a:glow>
                </a:effectLst>
                <a:latin typeface="Meiryo" charset="-128"/>
                <a:ea typeface="Meiryo" charset="-128"/>
                <a:cs typeface="Meiryo" charset="-128"/>
              </a:rPr>
              <a:t>さらにご成約者様全員に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882105" y="6021313"/>
            <a:ext cx="2630413" cy="1754326"/>
          </a:xfrm>
          <a:prstGeom prst="rect">
            <a:avLst/>
          </a:prstGeom>
          <a:noFill/>
          <a:effectLst>
            <a:glow rad="114300">
              <a:schemeClr val="bg1"/>
            </a:glow>
          </a:effec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800" dirty="0">
                <a:solidFill>
                  <a:srgbClr val="E16199"/>
                </a:solidFill>
                <a:effectLst>
                  <a:glow rad="76200">
                    <a:schemeClr val="bg1">
                      <a:alpha val="72000"/>
                    </a:schemeClr>
                  </a:glow>
                </a:effectLst>
              </a:rPr>
              <a:t>テキストを入れてください。</a:t>
            </a:r>
            <a:r>
              <a:rPr lang="ja-JP" altLang="en-US" sz="1800" dirty="0">
                <a:solidFill>
                  <a:srgbClr val="E16199"/>
                </a:solidFill>
                <a:effectLst>
                  <a:glow rad="76200">
                    <a:schemeClr val="bg1">
                      <a:alpha val="72000"/>
                    </a:schemeClr>
                  </a:glow>
                </a:effectLst>
              </a:rPr>
              <a:t>テキストを入れてください。テキストを入れてください。テキストを入れてください。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74950" y="1665394"/>
            <a:ext cx="726352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6600" b="1" spc="300">
                <a:solidFill>
                  <a:schemeClr val="bg1"/>
                </a:solidFill>
                <a:effectLst>
                  <a:glow rad="101600">
                    <a:srgbClr val="E16199">
                      <a:alpha val="95000"/>
                    </a:srgbClr>
                  </a:glow>
                </a:effectLst>
                <a:latin typeface="Meiryo" charset="-128"/>
                <a:ea typeface="Meiryo" charset="-128"/>
                <a:cs typeface="Meiryo" charset="-128"/>
              </a:rPr>
              <a:t>キャンペーン開催</a:t>
            </a:r>
          </a:p>
        </p:txBody>
      </p:sp>
    </p:spTree>
    <p:extLst>
      <p:ext uri="{BB962C8B-B14F-4D97-AF65-F5344CB8AC3E}">
        <p14:creationId xmlns:p14="http://schemas.microsoft.com/office/powerpoint/2010/main" val="8960937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1.pptx" id="{D8CEF92E-E621-4889-A2C4-D44EA4896D94}" vid="{7BA0B976-7AA0-4750-86DE-53A6EBAC7E76}"/>
    </a:ext>
  </a:extLst>
</a:theme>
</file>

<file path=ppt/theme/theme2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1244</TotalTime>
  <Words>229</Words>
  <Application>Microsoft Macintosh PowerPoint</Application>
  <PresentationFormat>ユーザー設定</PresentationFormat>
  <Paragraphs>32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HG丸ｺﾞｼｯｸM-PRO</vt:lpstr>
      <vt:lpstr>ＭＳ Ｐゴシック</vt:lpstr>
      <vt:lpstr>Meiryo</vt:lpstr>
      <vt:lpstr>Arial</vt:lpstr>
      <vt:lpstr>Arial Black</vt:lpstr>
      <vt:lpstr>Calibri</vt:lpstr>
      <vt:lpstr>Calibri Light</vt:lpstr>
      <vt:lpstr>Office テーマ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 </cp:lastModifiedBy>
  <cp:revision>171</cp:revision>
  <cp:lastPrinted>2013-08-08T08:23:13Z</cp:lastPrinted>
  <dcterms:created xsi:type="dcterms:W3CDTF">2013-08-08T01:25:55Z</dcterms:created>
  <dcterms:modified xsi:type="dcterms:W3CDTF">2018-02-03T11:18:43Z</dcterms:modified>
</cp:coreProperties>
</file>