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3" r:id="rId1"/>
    <p:sldMasterId id="2147483676" r:id="rId2"/>
  </p:sldMasterIdLst>
  <p:notesMasterIdLst>
    <p:notesMasterId r:id="rId5"/>
  </p:notesMasterIdLst>
  <p:sldIdLst>
    <p:sldId id="260" r:id="rId3"/>
    <p:sldId id="262" r:id="rId4"/>
  </p:sldIdLst>
  <p:sldSz cx="7775575" cy="10907713"/>
  <p:notesSz cx="6794500" cy="9925050"/>
  <p:defaultTextStyle>
    <a:defPPr>
      <a:defRPr lang="ja-JP"/>
    </a:defPPr>
    <a:lvl1pPr marL="0" algn="l" defTabSz="1019007" rtl="0" eaLnBrk="1" latinLnBrk="0" hangingPunct="1">
      <a:defRPr kumimoji="1" sz="2006" kern="1200">
        <a:solidFill>
          <a:schemeClr val="tx1"/>
        </a:solidFill>
        <a:latin typeface="+mn-lt"/>
        <a:ea typeface="+mn-ea"/>
        <a:cs typeface="+mn-cs"/>
      </a:defRPr>
    </a:lvl1pPr>
    <a:lvl2pPr marL="509504" algn="l" defTabSz="1019007" rtl="0" eaLnBrk="1" latinLnBrk="0" hangingPunct="1">
      <a:defRPr kumimoji="1" sz="2006" kern="1200">
        <a:solidFill>
          <a:schemeClr val="tx1"/>
        </a:solidFill>
        <a:latin typeface="+mn-lt"/>
        <a:ea typeface="+mn-ea"/>
        <a:cs typeface="+mn-cs"/>
      </a:defRPr>
    </a:lvl2pPr>
    <a:lvl3pPr marL="1019007" algn="l" defTabSz="1019007" rtl="0" eaLnBrk="1" latinLnBrk="0" hangingPunct="1">
      <a:defRPr kumimoji="1" sz="2006" kern="1200">
        <a:solidFill>
          <a:schemeClr val="tx1"/>
        </a:solidFill>
        <a:latin typeface="+mn-lt"/>
        <a:ea typeface="+mn-ea"/>
        <a:cs typeface="+mn-cs"/>
      </a:defRPr>
    </a:lvl3pPr>
    <a:lvl4pPr marL="1528511" algn="l" defTabSz="1019007" rtl="0" eaLnBrk="1" latinLnBrk="0" hangingPunct="1">
      <a:defRPr kumimoji="1" sz="2006" kern="1200">
        <a:solidFill>
          <a:schemeClr val="tx1"/>
        </a:solidFill>
        <a:latin typeface="+mn-lt"/>
        <a:ea typeface="+mn-ea"/>
        <a:cs typeface="+mn-cs"/>
      </a:defRPr>
    </a:lvl4pPr>
    <a:lvl5pPr marL="2038015" algn="l" defTabSz="1019007" rtl="0" eaLnBrk="1" latinLnBrk="0" hangingPunct="1">
      <a:defRPr kumimoji="1" sz="2006" kern="1200">
        <a:solidFill>
          <a:schemeClr val="tx1"/>
        </a:solidFill>
        <a:latin typeface="+mn-lt"/>
        <a:ea typeface="+mn-ea"/>
        <a:cs typeface="+mn-cs"/>
      </a:defRPr>
    </a:lvl5pPr>
    <a:lvl6pPr marL="2547518" algn="l" defTabSz="1019007" rtl="0" eaLnBrk="1" latinLnBrk="0" hangingPunct="1">
      <a:defRPr kumimoji="1" sz="2006" kern="1200">
        <a:solidFill>
          <a:schemeClr val="tx1"/>
        </a:solidFill>
        <a:latin typeface="+mn-lt"/>
        <a:ea typeface="+mn-ea"/>
        <a:cs typeface="+mn-cs"/>
      </a:defRPr>
    </a:lvl6pPr>
    <a:lvl7pPr marL="3057022" algn="l" defTabSz="1019007" rtl="0" eaLnBrk="1" latinLnBrk="0" hangingPunct="1">
      <a:defRPr kumimoji="1" sz="2006" kern="1200">
        <a:solidFill>
          <a:schemeClr val="tx1"/>
        </a:solidFill>
        <a:latin typeface="+mn-lt"/>
        <a:ea typeface="+mn-ea"/>
        <a:cs typeface="+mn-cs"/>
      </a:defRPr>
    </a:lvl7pPr>
    <a:lvl8pPr marL="3566526" algn="l" defTabSz="1019007" rtl="0" eaLnBrk="1" latinLnBrk="0" hangingPunct="1">
      <a:defRPr kumimoji="1" sz="2006" kern="1200">
        <a:solidFill>
          <a:schemeClr val="tx1"/>
        </a:solidFill>
        <a:latin typeface="+mn-lt"/>
        <a:ea typeface="+mn-ea"/>
        <a:cs typeface="+mn-cs"/>
      </a:defRPr>
    </a:lvl8pPr>
    <a:lvl9pPr marL="4076029" algn="l" defTabSz="1019007" rtl="0" eaLnBrk="1" latinLnBrk="0" hangingPunct="1">
      <a:defRPr kumimoji="1" sz="2006"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435">
          <p15:clr>
            <a:srgbClr val="A4A3A4"/>
          </p15:clr>
        </p15:guide>
        <p15:guide id="2" pos="2449">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16199"/>
    <a:srgbClr val="F9C8FF"/>
    <a:srgbClr val="F8CFE2"/>
    <a:srgbClr val="7076A3"/>
    <a:srgbClr val="F8FAA0"/>
    <a:srgbClr val="2F5597"/>
    <a:srgbClr val="FAF07F"/>
    <a:srgbClr val="162847"/>
    <a:srgbClr val="CF8564"/>
    <a:srgbClr val="A9D3D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443" autoAdjust="0"/>
    <p:restoredTop sz="86418"/>
  </p:normalViewPr>
  <p:slideViewPr>
    <p:cSldViewPr snapToGrid="0">
      <p:cViewPr varScale="1">
        <p:scale>
          <a:sx n="71" d="100"/>
          <a:sy n="71" d="100"/>
        </p:scale>
        <p:origin x="3456" y="200"/>
      </p:cViewPr>
      <p:guideLst>
        <p:guide orient="horz" pos="3435"/>
        <p:guide pos="2449"/>
      </p:guideLst>
    </p:cSldViewPr>
  </p:slideViewPr>
  <p:outlineViewPr>
    <p:cViewPr>
      <p:scale>
        <a:sx n="33" d="100"/>
        <a:sy n="33" d="100"/>
      </p:scale>
      <p:origin x="0" y="0"/>
    </p:cViewPr>
  </p:outlineViewPr>
  <p:notesTextViewPr>
    <p:cViewPr>
      <p:scale>
        <a:sx n="1" d="1"/>
        <a:sy n="1" d="1"/>
      </p:scale>
      <p:origin x="0" y="0"/>
    </p:cViewPr>
  </p:notesTextViewPr>
  <p:sorterViewPr>
    <p:cViewPr>
      <p:scale>
        <a:sx n="66" d="100"/>
        <a:sy n="66"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4283" cy="497976"/>
          </a:xfrm>
          <a:prstGeom prst="rect">
            <a:avLst/>
          </a:prstGeom>
        </p:spPr>
        <p:txBody>
          <a:bodyPr vert="horz" lIns="91431" tIns="45715" rIns="91431" bIns="4571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48646" y="0"/>
            <a:ext cx="2944283" cy="497976"/>
          </a:xfrm>
          <a:prstGeom prst="rect">
            <a:avLst/>
          </a:prstGeom>
        </p:spPr>
        <p:txBody>
          <a:bodyPr vert="horz" lIns="91431" tIns="45715" rIns="91431" bIns="45715" rtlCol="0"/>
          <a:lstStyle>
            <a:lvl1pPr algn="r">
              <a:defRPr sz="1200"/>
            </a:lvl1pPr>
          </a:lstStyle>
          <a:p>
            <a:fld id="{70F99883-74AE-4A2C-81B7-5B86A08198C0}" type="datetimeFigureOut">
              <a:rPr kumimoji="1" lang="ja-JP" altLang="en-US" smtClean="0"/>
              <a:pPr/>
              <a:t>2018/2/3</a:t>
            </a:fld>
            <a:endParaRPr kumimoji="1" lang="ja-JP" altLang="en-US"/>
          </a:p>
        </p:txBody>
      </p:sp>
      <p:sp>
        <p:nvSpPr>
          <p:cNvPr id="4" name="スライド イメージ プレースホルダー 3"/>
          <p:cNvSpPr>
            <a:spLocks noGrp="1" noRot="1" noChangeAspect="1"/>
          </p:cNvSpPr>
          <p:nvPr>
            <p:ph type="sldImg" idx="2"/>
          </p:nvPr>
        </p:nvSpPr>
        <p:spPr>
          <a:xfrm>
            <a:off x="2203450" y="1239838"/>
            <a:ext cx="2387600" cy="3351212"/>
          </a:xfrm>
          <a:prstGeom prst="rect">
            <a:avLst/>
          </a:prstGeom>
          <a:noFill/>
          <a:ln w="12700">
            <a:solidFill>
              <a:prstClr val="black"/>
            </a:solidFill>
          </a:ln>
        </p:spPr>
        <p:txBody>
          <a:bodyPr vert="horz" lIns="91431" tIns="45715" rIns="91431" bIns="45715" rtlCol="0" anchor="ctr"/>
          <a:lstStyle/>
          <a:p>
            <a:endParaRPr lang="ja-JP" altLang="en-US"/>
          </a:p>
        </p:txBody>
      </p:sp>
      <p:sp>
        <p:nvSpPr>
          <p:cNvPr id="5" name="ノート プレースホルダー 4"/>
          <p:cNvSpPr>
            <a:spLocks noGrp="1"/>
          </p:cNvSpPr>
          <p:nvPr>
            <p:ph type="body" sz="quarter" idx="3"/>
          </p:nvPr>
        </p:nvSpPr>
        <p:spPr>
          <a:xfrm>
            <a:off x="679450" y="4776431"/>
            <a:ext cx="5435600" cy="3907988"/>
          </a:xfrm>
          <a:prstGeom prst="rect">
            <a:avLst/>
          </a:prstGeom>
        </p:spPr>
        <p:txBody>
          <a:bodyPr vert="horz" lIns="91431" tIns="45715" rIns="91431" bIns="4571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1" y="9427077"/>
            <a:ext cx="2944283" cy="497975"/>
          </a:xfrm>
          <a:prstGeom prst="rect">
            <a:avLst/>
          </a:prstGeom>
        </p:spPr>
        <p:txBody>
          <a:bodyPr vert="horz" lIns="91431" tIns="45715" rIns="91431" bIns="4571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48646" y="9427077"/>
            <a:ext cx="2944283" cy="497975"/>
          </a:xfrm>
          <a:prstGeom prst="rect">
            <a:avLst/>
          </a:prstGeom>
        </p:spPr>
        <p:txBody>
          <a:bodyPr vert="horz" lIns="91431" tIns="45715" rIns="91431" bIns="45715" rtlCol="0" anchor="b"/>
          <a:lstStyle>
            <a:lvl1pPr algn="r">
              <a:defRPr sz="1200"/>
            </a:lvl1pPr>
          </a:lstStyle>
          <a:p>
            <a:fld id="{ACD93CC5-A9B8-46A1-B8C3-70AA73E05DA2}" type="slidenum">
              <a:rPr kumimoji="1" lang="ja-JP" altLang="en-US" smtClean="0"/>
              <a:pPr/>
              <a:t>‹#›</a:t>
            </a:fld>
            <a:endParaRPr kumimoji="1" lang="ja-JP" altLang="en-US"/>
          </a:p>
        </p:txBody>
      </p:sp>
    </p:spTree>
    <p:extLst>
      <p:ext uri="{BB962C8B-B14F-4D97-AF65-F5344CB8AC3E}">
        <p14:creationId xmlns:p14="http://schemas.microsoft.com/office/powerpoint/2010/main" val="3670022972"/>
      </p:ext>
    </p:extLst>
  </p:cSld>
  <p:clrMap bg1="lt1" tx1="dk1" bg2="lt2" tx2="dk2" accent1="accent1" accent2="accent2" accent3="accent3" accent4="accent4" accent5="accent5" accent6="accent6" hlink="hlink" folHlink="folHlink"/>
  <p:notesStyle>
    <a:lvl1pPr marL="0" algn="l" defTabSz="1019007" rtl="0" eaLnBrk="1" latinLnBrk="0" hangingPunct="1">
      <a:defRPr kumimoji="1" sz="1337" kern="1200">
        <a:solidFill>
          <a:schemeClr val="tx1"/>
        </a:solidFill>
        <a:latin typeface="+mn-lt"/>
        <a:ea typeface="+mn-ea"/>
        <a:cs typeface="+mn-cs"/>
      </a:defRPr>
    </a:lvl1pPr>
    <a:lvl2pPr marL="509504" algn="l" defTabSz="1019007" rtl="0" eaLnBrk="1" latinLnBrk="0" hangingPunct="1">
      <a:defRPr kumimoji="1" sz="1337" kern="1200">
        <a:solidFill>
          <a:schemeClr val="tx1"/>
        </a:solidFill>
        <a:latin typeface="+mn-lt"/>
        <a:ea typeface="+mn-ea"/>
        <a:cs typeface="+mn-cs"/>
      </a:defRPr>
    </a:lvl2pPr>
    <a:lvl3pPr marL="1019007" algn="l" defTabSz="1019007" rtl="0" eaLnBrk="1" latinLnBrk="0" hangingPunct="1">
      <a:defRPr kumimoji="1" sz="1337" kern="1200">
        <a:solidFill>
          <a:schemeClr val="tx1"/>
        </a:solidFill>
        <a:latin typeface="+mn-lt"/>
        <a:ea typeface="+mn-ea"/>
        <a:cs typeface="+mn-cs"/>
      </a:defRPr>
    </a:lvl3pPr>
    <a:lvl4pPr marL="1528511" algn="l" defTabSz="1019007" rtl="0" eaLnBrk="1" latinLnBrk="0" hangingPunct="1">
      <a:defRPr kumimoji="1" sz="1337" kern="1200">
        <a:solidFill>
          <a:schemeClr val="tx1"/>
        </a:solidFill>
        <a:latin typeface="+mn-lt"/>
        <a:ea typeface="+mn-ea"/>
        <a:cs typeface="+mn-cs"/>
      </a:defRPr>
    </a:lvl4pPr>
    <a:lvl5pPr marL="2038015" algn="l" defTabSz="1019007" rtl="0" eaLnBrk="1" latinLnBrk="0" hangingPunct="1">
      <a:defRPr kumimoji="1" sz="1337" kern="1200">
        <a:solidFill>
          <a:schemeClr val="tx1"/>
        </a:solidFill>
        <a:latin typeface="+mn-lt"/>
        <a:ea typeface="+mn-ea"/>
        <a:cs typeface="+mn-cs"/>
      </a:defRPr>
    </a:lvl5pPr>
    <a:lvl6pPr marL="2547518" algn="l" defTabSz="1019007" rtl="0" eaLnBrk="1" latinLnBrk="0" hangingPunct="1">
      <a:defRPr kumimoji="1" sz="1337" kern="1200">
        <a:solidFill>
          <a:schemeClr val="tx1"/>
        </a:solidFill>
        <a:latin typeface="+mn-lt"/>
        <a:ea typeface="+mn-ea"/>
        <a:cs typeface="+mn-cs"/>
      </a:defRPr>
    </a:lvl6pPr>
    <a:lvl7pPr marL="3057022" algn="l" defTabSz="1019007" rtl="0" eaLnBrk="1" latinLnBrk="0" hangingPunct="1">
      <a:defRPr kumimoji="1" sz="1337" kern="1200">
        <a:solidFill>
          <a:schemeClr val="tx1"/>
        </a:solidFill>
        <a:latin typeface="+mn-lt"/>
        <a:ea typeface="+mn-ea"/>
        <a:cs typeface="+mn-cs"/>
      </a:defRPr>
    </a:lvl7pPr>
    <a:lvl8pPr marL="3566526" algn="l" defTabSz="1019007" rtl="0" eaLnBrk="1" latinLnBrk="0" hangingPunct="1">
      <a:defRPr kumimoji="1" sz="1337" kern="1200">
        <a:solidFill>
          <a:schemeClr val="tx1"/>
        </a:solidFill>
        <a:latin typeface="+mn-lt"/>
        <a:ea typeface="+mn-ea"/>
        <a:cs typeface="+mn-cs"/>
      </a:defRPr>
    </a:lvl8pPr>
    <a:lvl9pPr marL="4076029" algn="l" defTabSz="1019007" rtl="0" eaLnBrk="1" latinLnBrk="0" hangingPunct="1">
      <a:defRPr kumimoji="1" sz="1337"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34007140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p:spPr>
        <p:txBody>
          <a:bodyPr anchor="b"/>
          <a:lstStyle>
            <a:lvl1pPr>
              <a:defRPr sz="2721"/>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305632" y="1570511"/>
            <a:ext cx="3936385" cy="7751546"/>
          </a:xfrm>
        </p:spPr>
        <p:txBody>
          <a:bodyPr anchor="t"/>
          <a:lstStyle>
            <a:lvl1pPr marL="0" indent="0">
              <a:buNone/>
              <a:defRPr sz="2721"/>
            </a:lvl1pPr>
            <a:lvl2pPr marL="388757" indent="0">
              <a:buNone/>
              <a:defRPr sz="2381"/>
            </a:lvl2pPr>
            <a:lvl3pPr marL="777514" indent="0">
              <a:buNone/>
              <a:defRPr sz="2041"/>
            </a:lvl3pPr>
            <a:lvl4pPr marL="1166271" indent="0">
              <a:buNone/>
              <a:defRPr sz="1701"/>
            </a:lvl4pPr>
            <a:lvl5pPr marL="1555029" indent="0">
              <a:buNone/>
              <a:defRPr sz="1701"/>
            </a:lvl5pPr>
            <a:lvl6pPr marL="1943786" indent="0">
              <a:buNone/>
              <a:defRPr sz="1701"/>
            </a:lvl6pPr>
            <a:lvl7pPr marL="2332543" indent="0">
              <a:buNone/>
              <a:defRPr sz="1701"/>
            </a:lvl7pPr>
            <a:lvl8pPr marL="2721300" indent="0">
              <a:buNone/>
              <a:defRPr sz="1701"/>
            </a:lvl8pPr>
            <a:lvl9pPr marL="3110057" indent="0">
              <a:buNone/>
              <a:defRPr sz="1701"/>
            </a:lvl9pPr>
          </a:lstStyle>
          <a:p>
            <a:pPr lvl="0"/>
            <a:r>
              <a:rPr lang="ja-JP" altLang="en-US" noProof="0"/>
              <a:t>図を追加</a:t>
            </a:r>
            <a:endParaRPr lang="en-US" noProof="0" dirty="0"/>
          </a:p>
        </p:txBody>
      </p:sp>
      <p:sp>
        <p:nvSpPr>
          <p:cNvPr id="4" name="Text Placeholder 3"/>
          <p:cNvSpPr>
            <a:spLocks noGrp="1"/>
          </p:cNvSpPr>
          <p:nvPr>
            <p:ph type="body" sz="half" idx="2"/>
          </p:nvPr>
        </p:nvSpPr>
        <p:spPr>
          <a:xfrm>
            <a:off x="535584" y="3272314"/>
            <a:ext cx="2507825" cy="6062366"/>
          </a:xfr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D7CF08AA-2110-42CD-8773-E3A4EF59A3C2}" type="datetimeFigureOut">
              <a:rPr lang="en-US">
                <a:solidFill>
                  <a:prstClr val="black">
                    <a:tint val="75000"/>
                  </a:prstClr>
                </a:solidFill>
              </a:rPr>
              <a:pPr>
                <a:defRPr/>
              </a:pPr>
              <a:t>2/3/18</a:t>
            </a:fld>
            <a:endParaRPr lang="en-US" dirty="0">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5D69A334-02AD-4810-8742-6DB93C5EA25A}"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4090177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57294DBB-917B-4186-A703-7409F7CF8E54}" type="datetimeFigureOut">
              <a:rPr lang="en-US">
                <a:solidFill>
                  <a:prstClr val="black">
                    <a:tint val="75000"/>
                  </a:prstClr>
                </a:solidFill>
              </a:rPr>
              <a:pPr>
                <a:defRPr/>
              </a:pPr>
              <a:t>2/3/18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552B72EE-4B45-425F-B500-026DA88CB77F}"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48815167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564396" y="580735"/>
            <a:ext cx="1676608" cy="9243783"/>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534571" y="580735"/>
            <a:ext cx="4932630" cy="9243783"/>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C64D20DD-EE55-4DDE-BB8B-8D151B9371C9}" type="datetimeFigureOut">
              <a:rPr lang="en-US">
                <a:solidFill>
                  <a:prstClr val="black">
                    <a:tint val="75000"/>
                  </a:prstClr>
                </a:solidFill>
              </a:rPr>
              <a:pPr>
                <a:defRPr/>
              </a:pPr>
              <a:t>2/3/18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EF60586A-009D-4946-86B1-6BEB0D580BF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7461585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70141140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83168" y="1785129"/>
            <a:ext cx="6609239" cy="3797500"/>
          </a:xfrm>
        </p:spPr>
        <p:txBody>
          <a:bodyPr anchor="b"/>
          <a:lstStyle>
            <a:lvl1pPr algn="ctr">
              <a:defRPr sz="5102"/>
            </a:lvl1pPr>
          </a:lstStyle>
          <a:p>
            <a:r>
              <a:rPr lang="ja-JP" altLang="en-US"/>
              <a:t>マスター タイトルの書式設定</a:t>
            </a:r>
            <a:endParaRPr lang="en-US" dirty="0"/>
          </a:p>
        </p:txBody>
      </p:sp>
      <p:sp>
        <p:nvSpPr>
          <p:cNvPr id="3" name="Subtitle 2"/>
          <p:cNvSpPr>
            <a:spLocks noGrp="1"/>
          </p:cNvSpPr>
          <p:nvPr>
            <p:ph type="subTitle" idx="1"/>
          </p:nvPr>
        </p:nvSpPr>
        <p:spPr>
          <a:xfrm>
            <a:off x="971947" y="5729075"/>
            <a:ext cx="5831681" cy="2633505"/>
          </a:xfrm>
        </p:spPr>
        <p:txBody>
          <a:bodyPr/>
          <a:lstStyle>
            <a:lvl1pPr marL="0" indent="0" algn="ctr">
              <a:buNone/>
              <a:defRPr sz="2041"/>
            </a:lvl1pPr>
            <a:lvl2pPr marL="388757" indent="0" algn="ctr">
              <a:buNone/>
              <a:defRPr sz="1701"/>
            </a:lvl2pPr>
            <a:lvl3pPr marL="777514" indent="0" algn="ctr">
              <a:buNone/>
              <a:defRPr sz="1531"/>
            </a:lvl3pPr>
            <a:lvl4pPr marL="1166271" indent="0" algn="ctr">
              <a:buNone/>
              <a:defRPr sz="1360"/>
            </a:lvl4pPr>
            <a:lvl5pPr marL="1555029" indent="0" algn="ctr">
              <a:buNone/>
              <a:defRPr sz="1360"/>
            </a:lvl5pPr>
            <a:lvl6pPr marL="1943786" indent="0" algn="ctr">
              <a:buNone/>
              <a:defRPr sz="1360"/>
            </a:lvl6pPr>
            <a:lvl7pPr marL="2332543" indent="0" algn="ctr">
              <a:buNone/>
              <a:defRPr sz="1360"/>
            </a:lvl7pPr>
            <a:lvl8pPr marL="2721300" indent="0" algn="ctr">
              <a:buNone/>
              <a:defRPr sz="1360"/>
            </a:lvl8pPr>
            <a:lvl9pPr marL="3110057" indent="0" algn="ctr">
              <a:buNone/>
              <a:defRPr sz="136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lvl1pPr>
              <a:defRPr/>
            </a:lvl1pPr>
          </a:lstStyle>
          <a:p>
            <a:pPr>
              <a:defRPr/>
            </a:pPr>
            <a:fld id="{694A3B7E-DD21-4048-88F3-59665D8E8CDB}" type="datetimeFigureOut">
              <a:rPr lang="en-US">
                <a:solidFill>
                  <a:prstClr val="black">
                    <a:tint val="75000"/>
                  </a:prstClr>
                </a:solidFill>
              </a:rPr>
              <a:pPr>
                <a:defRPr/>
              </a:pPr>
              <a:t>2/3/18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84903F17-9641-4B84-A974-7D55D06F1897}"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03464986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6AE7DE13-46BE-4B37-9FBB-8FA2A87D7224}" type="datetimeFigureOut">
              <a:rPr lang="en-US">
                <a:solidFill>
                  <a:prstClr val="black">
                    <a:tint val="75000"/>
                  </a:prstClr>
                </a:solidFill>
              </a:rPr>
              <a:pPr>
                <a:defRPr/>
              </a:pPr>
              <a:t>2/3/18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9A7FC707-0A99-4B85-9C38-B64E72987C1E}"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7807303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530522" y="2719357"/>
            <a:ext cx="6706433" cy="4537305"/>
          </a:xfrm>
        </p:spPr>
        <p:txBody>
          <a:bodyPr anchor="b"/>
          <a:lstStyle>
            <a:lvl1pPr>
              <a:defRPr sz="5102"/>
            </a:lvl1pPr>
          </a:lstStyle>
          <a:p>
            <a:r>
              <a:rPr lang="ja-JP" altLang="en-US"/>
              <a:t>マスター タイトルの書式設定</a:t>
            </a:r>
            <a:endParaRPr lang="en-US" dirty="0"/>
          </a:p>
        </p:txBody>
      </p:sp>
      <p:sp>
        <p:nvSpPr>
          <p:cNvPr id="3" name="Text Placeholder 2"/>
          <p:cNvSpPr>
            <a:spLocks noGrp="1"/>
          </p:cNvSpPr>
          <p:nvPr>
            <p:ph type="body" idx="1"/>
          </p:nvPr>
        </p:nvSpPr>
        <p:spPr>
          <a:xfrm>
            <a:off x="530522" y="7299586"/>
            <a:ext cx="6706433" cy="2386061"/>
          </a:xfrm>
        </p:spPr>
        <p:txBody>
          <a:bodyPr/>
          <a:lstStyle>
            <a:lvl1pPr marL="0" indent="0">
              <a:buNone/>
              <a:defRPr sz="2041">
                <a:solidFill>
                  <a:schemeClr val="tx1"/>
                </a:solidFill>
              </a:defRPr>
            </a:lvl1pPr>
            <a:lvl2pPr marL="388757" indent="0">
              <a:buNone/>
              <a:defRPr sz="1701">
                <a:solidFill>
                  <a:schemeClr val="tx1">
                    <a:tint val="75000"/>
                  </a:schemeClr>
                </a:solidFill>
              </a:defRPr>
            </a:lvl2pPr>
            <a:lvl3pPr marL="777514" indent="0">
              <a:buNone/>
              <a:defRPr sz="1531">
                <a:solidFill>
                  <a:schemeClr val="tx1">
                    <a:tint val="75000"/>
                  </a:schemeClr>
                </a:solidFill>
              </a:defRPr>
            </a:lvl3pPr>
            <a:lvl4pPr marL="1166271" indent="0">
              <a:buNone/>
              <a:defRPr sz="1360">
                <a:solidFill>
                  <a:schemeClr val="tx1">
                    <a:tint val="75000"/>
                  </a:schemeClr>
                </a:solidFill>
              </a:defRPr>
            </a:lvl4pPr>
            <a:lvl5pPr marL="1555029" indent="0">
              <a:buNone/>
              <a:defRPr sz="1360">
                <a:solidFill>
                  <a:schemeClr val="tx1">
                    <a:tint val="75000"/>
                  </a:schemeClr>
                </a:solidFill>
              </a:defRPr>
            </a:lvl5pPr>
            <a:lvl6pPr marL="1943786" indent="0">
              <a:buNone/>
              <a:defRPr sz="1360">
                <a:solidFill>
                  <a:schemeClr val="tx1">
                    <a:tint val="75000"/>
                  </a:schemeClr>
                </a:solidFill>
              </a:defRPr>
            </a:lvl6pPr>
            <a:lvl7pPr marL="2332543" indent="0">
              <a:buNone/>
              <a:defRPr sz="1360">
                <a:solidFill>
                  <a:schemeClr val="tx1">
                    <a:tint val="75000"/>
                  </a:schemeClr>
                </a:solidFill>
              </a:defRPr>
            </a:lvl7pPr>
            <a:lvl8pPr marL="2721300" indent="0">
              <a:buNone/>
              <a:defRPr sz="1360">
                <a:solidFill>
                  <a:schemeClr val="tx1">
                    <a:tint val="75000"/>
                  </a:schemeClr>
                </a:solidFill>
              </a:defRPr>
            </a:lvl8pPr>
            <a:lvl9pPr marL="3110057" indent="0">
              <a:buNone/>
              <a:defRPr sz="136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lvl1pPr>
              <a:defRPr/>
            </a:lvl1pPr>
          </a:lstStyle>
          <a:p>
            <a:pPr>
              <a:defRPr/>
            </a:pPr>
            <a:fld id="{8184D596-71CB-401C-BE2A-FF96587D8E95}" type="datetimeFigureOut">
              <a:rPr lang="en-US">
                <a:solidFill>
                  <a:prstClr val="black">
                    <a:tint val="75000"/>
                  </a:prstClr>
                </a:solidFill>
              </a:rPr>
              <a:pPr>
                <a:defRPr/>
              </a:pPr>
              <a:t>2/3/18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3D9CCBC2-8C21-4C9A-A2A0-C4F7CFD13B61}"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40863483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534571" y="2903673"/>
            <a:ext cx="3304619" cy="692084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936385" y="2903673"/>
            <a:ext cx="3304619" cy="692084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3"/>
          <p:cNvSpPr>
            <a:spLocks noGrp="1"/>
          </p:cNvSpPr>
          <p:nvPr>
            <p:ph type="dt" sz="half" idx="10"/>
          </p:nvPr>
        </p:nvSpPr>
        <p:spPr/>
        <p:txBody>
          <a:bodyPr/>
          <a:lstStyle>
            <a:lvl1pPr>
              <a:defRPr/>
            </a:lvl1pPr>
          </a:lstStyle>
          <a:p>
            <a:pPr>
              <a:defRPr/>
            </a:pPr>
            <a:fld id="{B73FDC24-657B-46BD-9F76-F6EB56EE60B7}" type="datetimeFigureOut">
              <a:rPr lang="en-US">
                <a:solidFill>
                  <a:prstClr val="black">
                    <a:tint val="75000"/>
                  </a:prstClr>
                </a:solidFill>
              </a:rPr>
              <a:pPr>
                <a:defRPr/>
              </a:pPr>
              <a:t>2/3/18</a:t>
            </a:fld>
            <a:endParaRPr lang="en-US" dirty="0">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0B8B99DA-1B7B-4D03-B44C-EA0B6BFD2A8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0666998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535584" y="580737"/>
            <a:ext cx="6706433" cy="2108320"/>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535584" y="2673905"/>
            <a:ext cx="3289432" cy="1310440"/>
          </a:xfr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a:t>マスター テキストの書式設定</a:t>
            </a:r>
          </a:p>
        </p:txBody>
      </p:sp>
      <p:sp>
        <p:nvSpPr>
          <p:cNvPr id="4" name="Content Placeholder 3"/>
          <p:cNvSpPr>
            <a:spLocks noGrp="1"/>
          </p:cNvSpPr>
          <p:nvPr>
            <p:ph sz="half" idx="2"/>
          </p:nvPr>
        </p:nvSpPr>
        <p:spPr>
          <a:xfrm>
            <a:off x="535584" y="3984345"/>
            <a:ext cx="3289432" cy="5860372"/>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936385" y="2673905"/>
            <a:ext cx="3305632" cy="1310440"/>
          </a:xfr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a:t>マスター テキストの書式設定</a:t>
            </a:r>
          </a:p>
        </p:txBody>
      </p:sp>
      <p:sp>
        <p:nvSpPr>
          <p:cNvPr id="6" name="Content Placeholder 5"/>
          <p:cNvSpPr>
            <a:spLocks noGrp="1"/>
          </p:cNvSpPr>
          <p:nvPr>
            <p:ph sz="quarter" idx="4"/>
          </p:nvPr>
        </p:nvSpPr>
        <p:spPr>
          <a:xfrm>
            <a:off x="3936385" y="3984345"/>
            <a:ext cx="3305632" cy="5860372"/>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3"/>
          <p:cNvSpPr>
            <a:spLocks noGrp="1"/>
          </p:cNvSpPr>
          <p:nvPr>
            <p:ph type="dt" sz="half" idx="10"/>
          </p:nvPr>
        </p:nvSpPr>
        <p:spPr/>
        <p:txBody>
          <a:bodyPr/>
          <a:lstStyle>
            <a:lvl1pPr>
              <a:defRPr/>
            </a:lvl1pPr>
          </a:lstStyle>
          <a:p>
            <a:pPr>
              <a:defRPr/>
            </a:pPr>
            <a:fld id="{23244564-11C5-49CA-A6C6-0EFA5B9EEF59}" type="datetimeFigureOut">
              <a:rPr lang="en-US">
                <a:solidFill>
                  <a:prstClr val="black">
                    <a:tint val="75000"/>
                  </a:prstClr>
                </a:solidFill>
              </a:rPr>
              <a:pPr>
                <a:defRPr/>
              </a:pPr>
              <a:t>2/3/18</a:t>
            </a:fld>
            <a:endParaRPr lang="en-US" dirty="0">
              <a:solidFill>
                <a:prstClr val="black">
                  <a:tint val="75000"/>
                </a:prstClr>
              </a:solidFill>
            </a:endParaRPr>
          </a:p>
        </p:txBody>
      </p:sp>
      <p:sp>
        <p:nvSpPr>
          <p:cNvPr id="8"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9" name="Slide Number Placeholder 5"/>
          <p:cNvSpPr>
            <a:spLocks noGrp="1"/>
          </p:cNvSpPr>
          <p:nvPr>
            <p:ph type="sldNum" sz="quarter" idx="12"/>
          </p:nvPr>
        </p:nvSpPr>
        <p:spPr/>
        <p:txBody>
          <a:bodyPr/>
          <a:lstStyle>
            <a:lvl1pPr>
              <a:defRPr/>
            </a:lvl1pPr>
          </a:lstStyle>
          <a:p>
            <a:pPr>
              <a:defRPr/>
            </a:pPr>
            <a:fld id="{A10FB411-F8C4-4E71-AA2F-EFB8BA58573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713261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3"/>
          <p:cNvSpPr>
            <a:spLocks noGrp="1"/>
          </p:cNvSpPr>
          <p:nvPr>
            <p:ph type="dt" sz="half" idx="10"/>
          </p:nvPr>
        </p:nvSpPr>
        <p:spPr/>
        <p:txBody>
          <a:bodyPr/>
          <a:lstStyle>
            <a:lvl1pPr>
              <a:defRPr/>
            </a:lvl1pPr>
          </a:lstStyle>
          <a:p>
            <a:pPr>
              <a:defRPr/>
            </a:pPr>
            <a:fld id="{1E3C5F0A-E814-4F5B-8509-4826EF6EAFAD}" type="datetimeFigureOut">
              <a:rPr lang="en-US">
                <a:solidFill>
                  <a:prstClr val="black">
                    <a:tint val="75000"/>
                  </a:prstClr>
                </a:solidFill>
              </a:rPr>
              <a:pPr>
                <a:defRPr/>
              </a:pPr>
              <a:t>2/3/18</a:t>
            </a:fld>
            <a:endParaRPr lang="en-US" dirty="0">
              <a:solidFill>
                <a:prstClr val="black">
                  <a:tint val="75000"/>
                </a:prstClr>
              </a:solidFill>
            </a:endParaRPr>
          </a:p>
        </p:txBody>
      </p:sp>
      <p:sp>
        <p:nvSpPr>
          <p:cNvPr id="4"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5" name="Slide Number Placeholder 5"/>
          <p:cNvSpPr>
            <a:spLocks noGrp="1"/>
          </p:cNvSpPr>
          <p:nvPr>
            <p:ph type="sldNum" sz="quarter" idx="12"/>
          </p:nvPr>
        </p:nvSpPr>
        <p:spPr/>
        <p:txBody>
          <a:bodyPr/>
          <a:lstStyle>
            <a:lvl1pPr>
              <a:defRPr/>
            </a:lvl1pPr>
          </a:lstStyle>
          <a:p>
            <a:pPr>
              <a:defRPr/>
            </a:pPr>
            <a:fld id="{F8C3135D-753B-4641-9B40-F5C756AB03B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3180672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6449F838-D727-4C3D-981F-C91357BA9725}" type="datetimeFigureOut">
              <a:rPr lang="en-US">
                <a:solidFill>
                  <a:prstClr val="black">
                    <a:tint val="75000"/>
                  </a:prstClr>
                </a:solidFill>
              </a:rPr>
              <a:pPr>
                <a:defRPr/>
              </a:pPr>
              <a:t>2/3/18</a:t>
            </a:fld>
            <a:endParaRPr lang="en-US" dirty="0">
              <a:solidFill>
                <a:prstClr val="black">
                  <a:tint val="75000"/>
                </a:prstClr>
              </a:solidFill>
            </a:endParaRPr>
          </a:p>
        </p:txBody>
      </p:sp>
      <p:sp>
        <p:nvSpPr>
          <p:cNvPr id="3"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4" name="Slide Number Placeholder 5"/>
          <p:cNvSpPr>
            <a:spLocks noGrp="1"/>
          </p:cNvSpPr>
          <p:nvPr>
            <p:ph type="sldNum" sz="quarter" idx="12"/>
          </p:nvPr>
        </p:nvSpPr>
        <p:spPr/>
        <p:txBody>
          <a:bodyPr/>
          <a:lstStyle>
            <a:lvl1pPr>
              <a:defRPr/>
            </a:lvl1pPr>
          </a:lstStyle>
          <a:p>
            <a:pPr>
              <a:defRPr/>
            </a:pPr>
            <a:fld id="{2E37CFDE-7B0F-4037-894D-A6CABA6358C6}"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7090921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p:spPr>
        <p:txBody>
          <a:bodyPr anchor="b"/>
          <a:lstStyle>
            <a:lvl1pPr>
              <a:defRPr sz="2721"/>
            </a:lvl1pPr>
          </a:lstStyle>
          <a:p>
            <a:r>
              <a:rPr lang="ja-JP" altLang="en-US"/>
              <a:t>マスター タイトルの書式設定</a:t>
            </a:r>
            <a:endParaRPr lang="en-US" dirty="0"/>
          </a:p>
        </p:txBody>
      </p:sp>
      <p:sp>
        <p:nvSpPr>
          <p:cNvPr id="3" name="Content Placeholder 2"/>
          <p:cNvSpPr>
            <a:spLocks noGrp="1"/>
          </p:cNvSpPr>
          <p:nvPr>
            <p:ph idx="1"/>
          </p:nvPr>
        </p:nvSpPr>
        <p:spPr>
          <a:xfrm>
            <a:off x="3305632" y="1570511"/>
            <a:ext cx="3936385" cy="7751546"/>
          </a:xfrm>
        </p:spPr>
        <p:txBody>
          <a:bodyPr/>
          <a:lstStyle>
            <a:lvl1pPr>
              <a:defRPr sz="2721"/>
            </a:lvl1pPr>
            <a:lvl2pPr>
              <a:defRPr sz="2381"/>
            </a:lvl2pPr>
            <a:lvl3pPr>
              <a:defRPr sz="2041"/>
            </a:lvl3pPr>
            <a:lvl4pPr>
              <a:defRPr sz="1701"/>
            </a:lvl4pPr>
            <a:lvl5pPr>
              <a:defRPr sz="1701"/>
            </a:lvl5pPr>
            <a:lvl6pPr>
              <a:defRPr sz="1701"/>
            </a:lvl6pPr>
            <a:lvl7pPr>
              <a:defRPr sz="1701"/>
            </a:lvl7pPr>
            <a:lvl8pPr>
              <a:defRPr sz="1701"/>
            </a:lvl8pPr>
            <a:lvl9pPr>
              <a:defRPr sz="1701"/>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535584" y="3272314"/>
            <a:ext cx="2507825" cy="6062366"/>
          </a:xfr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61578700-CC02-43A7-8D67-617F0C9B34C3}" type="datetimeFigureOut">
              <a:rPr lang="en-US">
                <a:solidFill>
                  <a:prstClr val="black">
                    <a:tint val="75000"/>
                  </a:prstClr>
                </a:solidFill>
              </a:rPr>
              <a:pPr>
                <a:defRPr/>
              </a:pPr>
              <a:t>2/3/18</a:t>
            </a:fld>
            <a:endParaRPr lang="en-US" dirty="0">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717CBD56-090A-4AA6-BB18-0A87B6BE4240}"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879001890"/>
      </p:ext>
    </p:extLst>
  </p:cSld>
  <p:clrMapOvr>
    <a:masterClrMapping/>
  </p:clrMapOvr>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9.xml"/><Relationship Id="rId13" Type="http://schemas.openxmlformats.org/officeDocument/2006/relationships/theme" Target="../theme/theme2.xml"/><Relationship Id="rId3" Type="http://schemas.openxmlformats.org/officeDocument/2006/relationships/slideLayout" Target="../slideLayouts/slideLayout4.xml"/><Relationship Id="rId7" Type="http://schemas.openxmlformats.org/officeDocument/2006/relationships/slideLayout" Target="../slideLayouts/slideLayout8.xml"/><Relationship Id="rId12" Type="http://schemas.openxmlformats.org/officeDocument/2006/relationships/slideLayout" Target="../slideLayouts/slideLayout13.xml"/><Relationship Id="rId2" Type="http://schemas.openxmlformats.org/officeDocument/2006/relationships/slideLayout" Target="../slideLayouts/slideLayout3.xml"/><Relationship Id="rId1" Type="http://schemas.openxmlformats.org/officeDocument/2006/relationships/slideLayout" Target="../slideLayouts/slideLayout2.xml"/><Relationship Id="rId6" Type="http://schemas.openxmlformats.org/officeDocument/2006/relationships/slideLayout" Target="../slideLayouts/slideLayout7.xml"/><Relationship Id="rId11" Type="http://schemas.openxmlformats.org/officeDocument/2006/relationships/slideLayout" Target="../slideLayouts/slideLayout12.xml"/><Relationship Id="rId5" Type="http://schemas.openxmlformats.org/officeDocument/2006/relationships/slideLayout" Target="../slideLayouts/slideLayout6.xml"/><Relationship Id="rId10" Type="http://schemas.openxmlformats.org/officeDocument/2006/relationships/slideLayout" Target="../slideLayouts/slideLayout11.xml"/><Relationship Id="rId4" Type="http://schemas.openxmlformats.org/officeDocument/2006/relationships/slideLayout" Target="../slideLayouts/slideLayout5.xml"/><Relationship Id="rId9"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78048878"/>
      </p:ext>
    </p:extLst>
  </p:cSld>
  <p:clrMap bg1="lt1" tx1="dk1" bg2="lt2" tx2="dk2" accent1="accent1" accent2="accent2" accent3="accent3" accent4="accent4" accent5="accent5" accent6="accent6" hlink="hlink" folHlink="folHlink"/>
  <p:sldLayoutIdLst>
    <p:sldLayoutId id="2147483675" r:id="rId1"/>
  </p:sldLayoutIdLst>
  <p:txStyles>
    <p:titleStyle>
      <a:lvl1pPr algn="l" defTabSz="777514" rtl="0" eaLnBrk="1" latinLnBrk="0" hangingPunct="1">
        <a:lnSpc>
          <a:spcPct val="90000"/>
        </a:lnSpc>
        <a:spcBef>
          <a:spcPct val="0"/>
        </a:spcBef>
        <a:buNone/>
        <a:defRPr kumimoji="1" sz="3741" kern="1200">
          <a:solidFill>
            <a:schemeClr val="tx1"/>
          </a:solidFill>
          <a:latin typeface="+mj-lt"/>
          <a:ea typeface="+mj-ea"/>
          <a:cs typeface="+mj-cs"/>
        </a:defRPr>
      </a:lvl1pPr>
    </p:titleStyle>
    <p:bodyStyle>
      <a:lvl1pPr marL="194379" indent="-194379" algn="l" defTabSz="777514" rtl="0" eaLnBrk="1" latinLnBrk="0" hangingPunct="1">
        <a:lnSpc>
          <a:spcPct val="90000"/>
        </a:lnSpc>
        <a:spcBef>
          <a:spcPts val="850"/>
        </a:spcBef>
        <a:buFont typeface="Arial" panose="020B0604020202020204" pitchFamily="34" charset="0"/>
        <a:buChar char="•"/>
        <a:defRPr kumimoji="1" sz="2381" kern="1200">
          <a:solidFill>
            <a:schemeClr val="tx1"/>
          </a:solidFill>
          <a:latin typeface="+mn-lt"/>
          <a:ea typeface="+mn-ea"/>
          <a:cs typeface="+mn-cs"/>
        </a:defRPr>
      </a:lvl1pPr>
      <a:lvl2pPr marL="583136" indent="-194379" algn="l" defTabSz="777514" rtl="0" eaLnBrk="1" latinLnBrk="0" hangingPunct="1">
        <a:lnSpc>
          <a:spcPct val="90000"/>
        </a:lnSpc>
        <a:spcBef>
          <a:spcPts val="425"/>
        </a:spcBef>
        <a:buFont typeface="Arial" panose="020B0604020202020204" pitchFamily="34" charset="0"/>
        <a:buChar char="•"/>
        <a:defRPr kumimoji="1" sz="2041" kern="1200">
          <a:solidFill>
            <a:schemeClr val="tx1"/>
          </a:solidFill>
          <a:latin typeface="+mn-lt"/>
          <a:ea typeface="+mn-ea"/>
          <a:cs typeface="+mn-cs"/>
        </a:defRPr>
      </a:lvl2pPr>
      <a:lvl3pPr marL="971893" indent="-194379" algn="l" defTabSz="777514" rtl="0" eaLnBrk="1" latinLnBrk="0" hangingPunct="1">
        <a:lnSpc>
          <a:spcPct val="90000"/>
        </a:lnSpc>
        <a:spcBef>
          <a:spcPts val="425"/>
        </a:spcBef>
        <a:buFont typeface="Arial" panose="020B0604020202020204" pitchFamily="34" charset="0"/>
        <a:buChar char="•"/>
        <a:defRPr kumimoji="1" sz="1701" kern="1200">
          <a:solidFill>
            <a:schemeClr val="tx1"/>
          </a:solidFill>
          <a:latin typeface="+mn-lt"/>
          <a:ea typeface="+mn-ea"/>
          <a:cs typeface="+mn-cs"/>
        </a:defRPr>
      </a:lvl3pPr>
      <a:lvl4pPr marL="1360650"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4pPr>
      <a:lvl5pPr marL="1749407"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5pPr>
      <a:lvl6pPr marL="2138164"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6pPr>
      <a:lvl7pPr marL="2526922"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7pPr>
      <a:lvl8pPr marL="2915679"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8pPr>
      <a:lvl9pPr marL="3304436"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9pPr>
    </p:bodyStyle>
    <p:otherStyle>
      <a:defPPr>
        <a:defRPr lang="en-US"/>
      </a:defPPr>
      <a:lvl1pPr marL="0" algn="l" defTabSz="777514" rtl="0" eaLnBrk="1" latinLnBrk="0" hangingPunct="1">
        <a:defRPr kumimoji="1" sz="1531" kern="1200">
          <a:solidFill>
            <a:schemeClr val="tx1"/>
          </a:solidFill>
          <a:latin typeface="+mn-lt"/>
          <a:ea typeface="+mn-ea"/>
          <a:cs typeface="+mn-cs"/>
        </a:defRPr>
      </a:lvl1pPr>
      <a:lvl2pPr marL="388757" algn="l" defTabSz="777514" rtl="0" eaLnBrk="1" latinLnBrk="0" hangingPunct="1">
        <a:defRPr kumimoji="1" sz="1531" kern="1200">
          <a:solidFill>
            <a:schemeClr val="tx1"/>
          </a:solidFill>
          <a:latin typeface="+mn-lt"/>
          <a:ea typeface="+mn-ea"/>
          <a:cs typeface="+mn-cs"/>
        </a:defRPr>
      </a:lvl2pPr>
      <a:lvl3pPr marL="777514" algn="l" defTabSz="777514" rtl="0" eaLnBrk="1" latinLnBrk="0" hangingPunct="1">
        <a:defRPr kumimoji="1" sz="1531" kern="1200">
          <a:solidFill>
            <a:schemeClr val="tx1"/>
          </a:solidFill>
          <a:latin typeface="+mn-lt"/>
          <a:ea typeface="+mn-ea"/>
          <a:cs typeface="+mn-cs"/>
        </a:defRPr>
      </a:lvl3pPr>
      <a:lvl4pPr marL="1166271" algn="l" defTabSz="777514" rtl="0" eaLnBrk="1" latinLnBrk="0" hangingPunct="1">
        <a:defRPr kumimoji="1" sz="1531" kern="1200">
          <a:solidFill>
            <a:schemeClr val="tx1"/>
          </a:solidFill>
          <a:latin typeface="+mn-lt"/>
          <a:ea typeface="+mn-ea"/>
          <a:cs typeface="+mn-cs"/>
        </a:defRPr>
      </a:lvl4pPr>
      <a:lvl5pPr marL="1555029" algn="l" defTabSz="777514" rtl="0" eaLnBrk="1" latinLnBrk="0" hangingPunct="1">
        <a:defRPr kumimoji="1" sz="1531" kern="1200">
          <a:solidFill>
            <a:schemeClr val="tx1"/>
          </a:solidFill>
          <a:latin typeface="+mn-lt"/>
          <a:ea typeface="+mn-ea"/>
          <a:cs typeface="+mn-cs"/>
        </a:defRPr>
      </a:lvl5pPr>
      <a:lvl6pPr marL="1943786" algn="l" defTabSz="777514" rtl="0" eaLnBrk="1" latinLnBrk="0" hangingPunct="1">
        <a:defRPr kumimoji="1" sz="1531" kern="1200">
          <a:solidFill>
            <a:schemeClr val="tx1"/>
          </a:solidFill>
          <a:latin typeface="+mn-lt"/>
          <a:ea typeface="+mn-ea"/>
          <a:cs typeface="+mn-cs"/>
        </a:defRPr>
      </a:lvl6pPr>
      <a:lvl7pPr marL="2332543" algn="l" defTabSz="777514" rtl="0" eaLnBrk="1" latinLnBrk="0" hangingPunct="1">
        <a:defRPr kumimoji="1" sz="1531" kern="1200">
          <a:solidFill>
            <a:schemeClr val="tx1"/>
          </a:solidFill>
          <a:latin typeface="+mn-lt"/>
          <a:ea typeface="+mn-ea"/>
          <a:cs typeface="+mn-cs"/>
        </a:defRPr>
      </a:lvl7pPr>
      <a:lvl8pPr marL="2721300" algn="l" defTabSz="777514" rtl="0" eaLnBrk="1" latinLnBrk="0" hangingPunct="1">
        <a:defRPr kumimoji="1" sz="1531" kern="1200">
          <a:solidFill>
            <a:schemeClr val="tx1"/>
          </a:solidFill>
          <a:latin typeface="+mn-lt"/>
          <a:ea typeface="+mn-ea"/>
          <a:cs typeface="+mn-cs"/>
        </a:defRPr>
      </a:lvl8pPr>
      <a:lvl9pPr marL="3110057" algn="l" defTabSz="777514" rtl="0" eaLnBrk="1" latinLnBrk="0" hangingPunct="1">
        <a:defRPr kumimoji="1" sz="1531"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34988" y="581025"/>
            <a:ext cx="6705600" cy="2108200"/>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534988" y="2903538"/>
            <a:ext cx="6705600" cy="6921500"/>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34988" y="10109200"/>
            <a:ext cx="1749425" cy="581025"/>
          </a:xfrm>
          <a:prstGeom prst="rect">
            <a:avLst/>
          </a:prstGeom>
        </p:spPr>
        <p:txBody>
          <a:bodyPr vert="horz" lIns="91440" tIns="45720" rIns="91440" bIns="45720" rtlCol="0" anchor="ctr"/>
          <a:lstStyle>
            <a:lvl1pPr algn="l" defTabSz="1019007" fontAlgn="auto">
              <a:spcBef>
                <a:spcPts val="0"/>
              </a:spcBef>
              <a:spcAft>
                <a:spcPts val="0"/>
              </a:spcAft>
              <a:defRPr sz="1020" smtClean="0">
                <a:solidFill>
                  <a:schemeClr val="tx1">
                    <a:tint val="75000"/>
                  </a:schemeClr>
                </a:solidFill>
                <a:latin typeface="+mn-lt"/>
                <a:ea typeface="+mn-ea"/>
              </a:defRPr>
            </a:lvl1pPr>
          </a:lstStyle>
          <a:p>
            <a:pPr>
              <a:defRPr/>
            </a:pPr>
            <a:fld id="{F884F0B2-B493-4BF7-8ECE-6909FFB28D80}" type="datetimeFigureOut">
              <a:rPr lang="en-US">
                <a:solidFill>
                  <a:prstClr val="black">
                    <a:tint val="75000"/>
                  </a:prstClr>
                </a:solidFill>
              </a:rPr>
              <a:pPr>
                <a:defRPr/>
              </a:pPr>
              <a:t>2/3/18</a:t>
            </a:fld>
            <a:endParaRPr lang="en-US" dirty="0">
              <a:solidFill>
                <a:prstClr val="black">
                  <a:tint val="75000"/>
                </a:prstClr>
              </a:solidFill>
            </a:endParaRPr>
          </a:p>
        </p:txBody>
      </p:sp>
      <p:sp>
        <p:nvSpPr>
          <p:cNvPr id="5" name="Footer Placeholder 4"/>
          <p:cNvSpPr>
            <a:spLocks noGrp="1"/>
          </p:cNvSpPr>
          <p:nvPr>
            <p:ph type="ftr" sz="quarter" idx="3"/>
          </p:nvPr>
        </p:nvSpPr>
        <p:spPr>
          <a:xfrm>
            <a:off x="2574925" y="10109200"/>
            <a:ext cx="2625725" cy="581025"/>
          </a:xfrm>
          <a:prstGeom prst="rect">
            <a:avLst/>
          </a:prstGeom>
        </p:spPr>
        <p:txBody>
          <a:bodyPr vert="horz" lIns="91440" tIns="45720" rIns="91440" bIns="45720" rtlCol="0" anchor="ctr"/>
          <a:lstStyle>
            <a:lvl1pPr algn="ctr" defTabSz="1019007" fontAlgn="auto">
              <a:spcBef>
                <a:spcPts val="0"/>
              </a:spcBef>
              <a:spcAft>
                <a:spcPts val="0"/>
              </a:spcAft>
              <a:defRPr sz="1020" dirty="0">
                <a:solidFill>
                  <a:schemeClr val="tx1">
                    <a:tint val="75000"/>
                  </a:schemeClr>
                </a:solidFill>
                <a:latin typeface="+mn-lt"/>
                <a:ea typeface="+mn-ea"/>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4"/>
          </p:nvPr>
        </p:nvSpPr>
        <p:spPr>
          <a:xfrm>
            <a:off x="5491163" y="10109200"/>
            <a:ext cx="1749425" cy="581025"/>
          </a:xfrm>
          <a:prstGeom prst="rect">
            <a:avLst/>
          </a:prstGeom>
        </p:spPr>
        <p:txBody>
          <a:bodyPr vert="horz" lIns="91440" tIns="45720" rIns="91440" bIns="45720" rtlCol="0" anchor="ctr"/>
          <a:lstStyle>
            <a:lvl1pPr algn="r" defTabSz="1019007" fontAlgn="auto">
              <a:spcBef>
                <a:spcPts val="0"/>
              </a:spcBef>
              <a:spcAft>
                <a:spcPts val="0"/>
              </a:spcAft>
              <a:defRPr sz="1020" smtClean="0">
                <a:solidFill>
                  <a:schemeClr val="tx1">
                    <a:tint val="75000"/>
                  </a:schemeClr>
                </a:solidFill>
                <a:latin typeface="+mn-lt"/>
                <a:ea typeface="+mn-ea"/>
              </a:defRPr>
            </a:lvl1pPr>
          </a:lstStyle>
          <a:p>
            <a:pPr>
              <a:defRPr/>
            </a:pPr>
            <a:fld id="{E74A00B5-3BCE-4728-91D6-CDCA4B0AE929}"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955636464"/>
      </p:ext>
    </p:extLst>
  </p:cSld>
  <p:clrMap bg1="lt1" tx1="dk1" bg2="lt2" tx2="dk2" accent1="accent1" accent2="accent2" accent3="accent3" accent4="accent4" accent5="accent5" accent6="accent6" hlink="hlink" folHlink="folHlink"/>
  <p:sldLayoutIdLst>
    <p:sldLayoutId id="2147483677" r:id="rId1"/>
    <p:sldLayoutId id="2147483678" r:id="rId2"/>
    <p:sldLayoutId id="2147483679" r:id="rId3"/>
    <p:sldLayoutId id="2147483680" r:id="rId4"/>
    <p:sldLayoutId id="2147483681" r:id="rId5"/>
    <p:sldLayoutId id="2147483682" r:id="rId6"/>
    <p:sldLayoutId id="2147483683" r:id="rId7"/>
    <p:sldLayoutId id="2147483684" r:id="rId8"/>
    <p:sldLayoutId id="2147483685" r:id="rId9"/>
    <p:sldLayoutId id="2147483686" r:id="rId10"/>
    <p:sldLayoutId id="2147483687" r:id="rId11"/>
    <p:sldLayoutId id="2147483688" r:id="rId12"/>
  </p:sldLayoutIdLst>
  <p:txStyles>
    <p:titleStyle>
      <a:lvl1pPr algn="l" defTabSz="776288" rtl="0" fontAlgn="base">
        <a:lnSpc>
          <a:spcPct val="90000"/>
        </a:lnSpc>
        <a:spcBef>
          <a:spcPct val="0"/>
        </a:spcBef>
        <a:spcAft>
          <a:spcPct val="0"/>
        </a:spcAft>
        <a:defRPr kumimoji="1" sz="3700" kern="1200">
          <a:solidFill>
            <a:schemeClr val="tx1"/>
          </a:solidFill>
          <a:latin typeface="+mj-lt"/>
          <a:ea typeface="+mj-ea"/>
          <a:cs typeface="+mj-cs"/>
        </a:defRPr>
      </a:lvl1pPr>
      <a:lvl2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2pPr>
      <a:lvl3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3pPr>
      <a:lvl4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4pPr>
      <a:lvl5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5pPr>
      <a:lvl6pPr marL="4572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6pPr>
      <a:lvl7pPr marL="9144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7pPr>
      <a:lvl8pPr marL="13716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8pPr>
      <a:lvl9pPr marL="18288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9pPr>
    </p:titleStyle>
    <p:bodyStyle>
      <a:lvl1pPr marL="193675" indent="-193675" algn="l" defTabSz="776288" rtl="0" fontAlgn="base">
        <a:lnSpc>
          <a:spcPct val="90000"/>
        </a:lnSpc>
        <a:spcBef>
          <a:spcPts val="850"/>
        </a:spcBef>
        <a:spcAft>
          <a:spcPct val="0"/>
        </a:spcAft>
        <a:buFont typeface="Arial" pitchFamily="34" charset="0"/>
        <a:buChar char="•"/>
        <a:defRPr kumimoji="1" sz="2300" kern="1200">
          <a:solidFill>
            <a:schemeClr val="tx1"/>
          </a:solidFill>
          <a:latin typeface="+mn-lt"/>
          <a:ea typeface="+mn-ea"/>
          <a:cs typeface="+mn-cs"/>
        </a:defRPr>
      </a:lvl1pPr>
      <a:lvl2pPr marL="582613" indent="-193675" algn="l" defTabSz="776288" rtl="0" fontAlgn="base">
        <a:lnSpc>
          <a:spcPct val="90000"/>
        </a:lnSpc>
        <a:spcBef>
          <a:spcPts val="425"/>
        </a:spcBef>
        <a:spcAft>
          <a:spcPct val="0"/>
        </a:spcAft>
        <a:buFont typeface="Arial" pitchFamily="34" charset="0"/>
        <a:buChar char="•"/>
        <a:defRPr kumimoji="1" sz="2000" kern="1200">
          <a:solidFill>
            <a:schemeClr val="tx1"/>
          </a:solidFill>
          <a:latin typeface="+mn-lt"/>
          <a:ea typeface="+mn-ea"/>
          <a:cs typeface="+mn-cs"/>
        </a:defRPr>
      </a:lvl2pPr>
      <a:lvl3pPr marL="971550" indent="-193675" algn="l" defTabSz="776288" rtl="0" fontAlgn="base">
        <a:lnSpc>
          <a:spcPct val="90000"/>
        </a:lnSpc>
        <a:spcBef>
          <a:spcPts val="425"/>
        </a:spcBef>
        <a:spcAft>
          <a:spcPct val="0"/>
        </a:spcAft>
        <a:buFont typeface="Arial" pitchFamily="34" charset="0"/>
        <a:buChar char="•"/>
        <a:defRPr kumimoji="1" sz="1700" kern="1200">
          <a:solidFill>
            <a:schemeClr val="tx1"/>
          </a:solidFill>
          <a:latin typeface="+mn-lt"/>
          <a:ea typeface="+mn-ea"/>
          <a:cs typeface="+mn-cs"/>
        </a:defRPr>
      </a:lvl3pPr>
      <a:lvl4pPr marL="136048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4pPr>
      <a:lvl5pPr marL="174783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5pPr>
      <a:lvl6pPr marL="2138164"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6pPr>
      <a:lvl7pPr marL="2526922"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7pPr>
      <a:lvl8pPr marL="2915679"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8pPr>
      <a:lvl9pPr marL="3304436"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9pPr>
    </p:bodyStyle>
    <p:otherStyle>
      <a:defPPr>
        <a:defRPr lang="en-US"/>
      </a:defPPr>
      <a:lvl1pPr marL="0" algn="l" defTabSz="777514" rtl="0" eaLnBrk="1" latinLnBrk="0" hangingPunct="1">
        <a:defRPr kumimoji="1" sz="1531" kern="1200">
          <a:solidFill>
            <a:schemeClr val="tx1"/>
          </a:solidFill>
          <a:latin typeface="+mn-lt"/>
          <a:ea typeface="+mn-ea"/>
          <a:cs typeface="+mn-cs"/>
        </a:defRPr>
      </a:lvl1pPr>
      <a:lvl2pPr marL="388757" algn="l" defTabSz="777514" rtl="0" eaLnBrk="1" latinLnBrk="0" hangingPunct="1">
        <a:defRPr kumimoji="1" sz="1531" kern="1200">
          <a:solidFill>
            <a:schemeClr val="tx1"/>
          </a:solidFill>
          <a:latin typeface="+mn-lt"/>
          <a:ea typeface="+mn-ea"/>
          <a:cs typeface="+mn-cs"/>
        </a:defRPr>
      </a:lvl2pPr>
      <a:lvl3pPr marL="777514" algn="l" defTabSz="777514" rtl="0" eaLnBrk="1" latinLnBrk="0" hangingPunct="1">
        <a:defRPr kumimoji="1" sz="1531" kern="1200">
          <a:solidFill>
            <a:schemeClr val="tx1"/>
          </a:solidFill>
          <a:latin typeface="+mn-lt"/>
          <a:ea typeface="+mn-ea"/>
          <a:cs typeface="+mn-cs"/>
        </a:defRPr>
      </a:lvl3pPr>
      <a:lvl4pPr marL="1166271" algn="l" defTabSz="777514" rtl="0" eaLnBrk="1" latinLnBrk="0" hangingPunct="1">
        <a:defRPr kumimoji="1" sz="1531" kern="1200">
          <a:solidFill>
            <a:schemeClr val="tx1"/>
          </a:solidFill>
          <a:latin typeface="+mn-lt"/>
          <a:ea typeface="+mn-ea"/>
          <a:cs typeface="+mn-cs"/>
        </a:defRPr>
      </a:lvl4pPr>
      <a:lvl5pPr marL="1555029" algn="l" defTabSz="777514" rtl="0" eaLnBrk="1" latinLnBrk="0" hangingPunct="1">
        <a:defRPr kumimoji="1" sz="1531" kern="1200">
          <a:solidFill>
            <a:schemeClr val="tx1"/>
          </a:solidFill>
          <a:latin typeface="+mn-lt"/>
          <a:ea typeface="+mn-ea"/>
          <a:cs typeface="+mn-cs"/>
        </a:defRPr>
      </a:lvl5pPr>
      <a:lvl6pPr marL="1943786" algn="l" defTabSz="777514" rtl="0" eaLnBrk="1" latinLnBrk="0" hangingPunct="1">
        <a:defRPr kumimoji="1" sz="1531" kern="1200">
          <a:solidFill>
            <a:schemeClr val="tx1"/>
          </a:solidFill>
          <a:latin typeface="+mn-lt"/>
          <a:ea typeface="+mn-ea"/>
          <a:cs typeface="+mn-cs"/>
        </a:defRPr>
      </a:lvl6pPr>
      <a:lvl7pPr marL="2332543" algn="l" defTabSz="777514" rtl="0" eaLnBrk="1" latinLnBrk="0" hangingPunct="1">
        <a:defRPr kumimoji="1" sz="1531" kern="1200">
          <a:solidFill>
            <a:schemeClr val="tx1"/>
          </a:solidFill>
          <a:latin typeface="+mn-lt"/>
          <a:ea typeface="+mn-ea"/>
          <a:cs typeface="+mn-cs"/>
        </a:defRPr>
      </a:lvl7pPr>
      <a:lvl8pPr marL="2721300" algn="l" defTabSz="777514" rtl="0" eaLnBrk="1" latinLnBrk="0" hangingPunct="1">
        <a:defRPr kumimoji="1" sz="1531" kern="1200">
          <a:solidFill>
            <a:schemeClr val="tx1"/>
          </a:solidFill>
          <a:latin typeface="+mn-lt"/>
          <a:ea typeface="+mn-ea"/>
          <a:cs typeface="+mn-cs"/>
        </a:defRPr>
      </a:lvl8pPr>
      <a:lvl9pPr marL="3110057" algn="l" defTabSz="777514" rtl="0" eaLnBrk="1" latinLnBrk="0" hangingPunct="1">
        <a:defRPr kumimoji="1" sz="1531"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正方形/長方形 1"/>
          <p:cNvSpPr/>
          <p:nvPr/>
        </p:nvSpPr>
        <p:spPr>
          <a:xfrm>
            <a:off x="0" y="0"/>
            <a:ext cx="7775575" cy="10907713"/>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endParaRPr>
          </a:p>
        </p:txBody>
      </p:sp>
      <p:sp>
        <p:nvSpPr>
          <p:cNvPr id="3" name="正方形/長方形 2"/>
          <p:cNvSpPr/>
          <p:nvPr/>
        </p:nvSpPr>
        <p:spPr>
          <a:xfrm>
            <a:off x="107950" y="107950"/>
            <a:ext cx="7559675" cy="10691813"/>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endParaRPr>
          </a:p>
        </p:txBody>
      </p:sp>
      <p:sp>
        <p:nvSpPr>
          <p:cNvPr id="4" name="正方形/長方形 3"/>
          <p:cNvSpPr/>
          <p:nvPr/>
        </p:nvSpPr>
        <p:spPr>
          <a:xfrm>
            <a:off x="179388" y="179388"/>
            <a:ext cx="7416800" cy="10548937"/>
          </a:xfrm>
          <a:prstGeom prst="rect">
            <a:avLst/>
          </a:prstGeom>
          <a:no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endParaRPr>
          </a:p>
        </p:txBody>
      </p:sp>
      <p:cxnSp>
        <p:nvCxnSpPr>
          <p:cNvPr id="8" name="直線矢印コネクタ 7"/>
          <p:cNvCxnSpPr/>
          <p:nvPr/>
        </p:nvCxnSpPr>
        <p:spPr>
          <a:xfrm flipV="1">
            <a:off x="125413" y="7237413"/>
            <a:ext cx="7542212" cy="22225"/>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3" name="直線矢印コネクタ 12"/>
          <p:cNvCxnSpPr/>
          <p:nvPr/>
        </p:nvCxnSpPr>
        <p:spPr>
          <a:xfrm flipV="1">
            <a:off x="193675" y="10188575"/>
            <a:ext cx="7345363" cy="33338"/>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4" name="直線矢印コネクタ 13"/>
          <p:cNvCxnSpPr/>
          <p:nvPr/>
        </p:nvCxnSpPr>
        <p:spPr>
          <a:xfrm>
            <a:off x="-22225" y="4989513"/>
            <a:ext cx="7777163" cy="0"/>
          </a:xfrm>
          <a:prstGeom prst="straightConnector1">
            <a:avLst/>
          </a:prstGeom>
          <a:ln w="381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21" name="PubRRectCallout"/>
          <p:cNvSpPr>
            <a:spLocks noEditPoints="1" noChangeArrowheads="1"/>
          </p:cNvSpPr>
          <p:nvPr/>
        </p:nvSpPr>
        <p:spPr bwMode="auto">
          <a:xfrm>
            <a:off x="1895475" y="2957513"/>
            <a:ext cx="3983038" cy="1903412"/>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107763" dir="2700000" algn="ctr" rotWithShape="0">
              <a:srgbClr val="808080"/>
            </a:outerShdw>
          </a:effectLst>
        </p:spPr>
        <p:txBody>
          <a:bodyPr/>
          <a:lstStyle/>
          <a:p>
            <a:pPr defTabSz="1017588" fontAlgn="base">
              <a:spcBef>
                <a:spcPct val="0"/>
              </a:spcBef>
              <a:spcAft>
                <a:spcPct val="0"/>
              </a:spcAft>
            </a:pPr>
            <a:r>
              <a:rPr lang="en-US" altLang="ja-JP" sz="2000" b="1">
                <a:solidFill>
                  <a:prstClr val="black"/>
                </a:solidFill>
                <a:latin typeface="HG丸ｺﾞｼｯｸM-PRO" pitchFamily="50" charset="-128"/>
                <a:ea typeface="HG丸ｺﾞｼｯｸM-PRO" pitchFamily="50" charset="-128"/>
              </a:rPr>
              <a:t>POINT1</a:t>
            </a:r>
          </a:p>
          <a:p>
            <a:pPr defTabSz="1017588" fontAlgn="base">
              <a:spcBef>
                <a:spcPct val="0"/>
              </a:spcBef>
              <a:spcAft>
                <a:spcPct val="0"/>
              </a:spcAft>
            </a:pPr>
            <a:endParaRPr lang="en-US" altLang="ja-JP" sz="1400">
              <a:solidFill>
                <a:prstClr val="black"/>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a:solidFill>
                  <a:prstClr val="black"/>
                </a:solidFill>
                <a:latin typeface="HG丸ｺﾞｼｯｸM-PRO" pitchFamily="50" charset="-128"/>
                <a:ea typeface="HG丸ｺﾞｼｯｸM-PRO" pitchFamily="50" charset="-128"/>
              </a:rPr>
              <a:t>テンプレートのサイズは黒の枠</a:t>
            </a:r>
            <a:endParaRPr lang="en-US" altLang="ja-JP" sz="1800" b="1">
              <a:solidFill>
                <a:prstClr val="black"/>
              </a:solidFill>
              <a:latin typeface="HG丸ｺﾞｼｯｸM-PRO" pitchFamily="50" charset="-128"/>
              <a:ea typeface="HG丸ｺﾞｼｯｸM-PRO" pitchFamily="50" charset="-128"/>
            </a:endParaRPr>
          </a:p>
          <a:p>
            <a:pPr defTabSz="1017588" fontAlgn="base">
              <a:spcBef>
                <a:spcPct val="0"/>
              </a:spcBef>
              <a:spcAft>
                <a:spcPct val="0"/>
              </a:spcAft>
            </a:pPr>
            <a:r>
              <a:rPr lang="en-US" altLang="ja-JP" sz="1800" b="1">
                <a:solidFill>
                  <a:prstClr val="black"/>
                </a:solidFill>
                <a:latin typeface="HG丸ｺﾞｼｯｸM-PRO" pitchFamily="50" charset="-128"/>
                <a:ea typeface="HG丸ｺﾞｼｯｸM-PRO" pitchFamily="50" charset="-128"/>
              </a:rPr>
              <a:t>(303</a:t>
            </a:r>
            <a:r>
              <a:rPr lang="ja-JP" altLang="en-US" sz="1800" b="1">
                <a:solidFill>
                  <a:prstClr val="black"/>
                </a:solidFill>
                <a:latin typeface="HG丸ｺﾞｼｯｸM-PRO" pitchFamily="50" charset="-128"/>
                <a:ea typeface="HG丸ｺﾞｼｯｸM-PRO" pitchFamily="50" charset="-128"/>
              </a:rPr>
              <a:t>㎜</a:t>
            </a:r>
            <a:r>
              <a:rPr lang="en-US" altLang="ja-JP" sz="1800" b="1">
                <a:solidFill>
                  <a:prstClr val="black"/>
                </a:solidFill>
                <a:latin typeface="HG丸ｺﾞｼｯｸM-PRO" pitchFamily="50" charset="-128"/>
                <a:ea typeface="HG丸ｺﾞｼｯｸM-PRO" pitchFamily="50" charset="-128"/>
              </a:rPr>
              <a:t>×216</a:t>
            </a:r>
            <a:r>
              <a:rPr lang="ja-JP" altLang="en-US" sz="1800" b="1">
                <a:solidFill>
                  <a:prstClr val="black"/>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a:solidFill>
                  <a:prstClr val="black"/>
                </a:solidFill>
                <a:latin typeface="HG丸ｺﾞｼｯｸM-PRO" pitchFamily="50" charset="-128"/>
                <a:ea typeface="HG丸ｺﾞｼｯｸM-PRO" pitchFamily="50" charset="-128"/>
              </a:rPr>
              <a:t>作成しています。</a:t>
            </a:r>
          </a:p>
        </p:txBody>
      </p:sp>
      <p:sp>
        <p:nvSpPr>
          <p:cNvPr id="23" name="PubRRectCallout"/>
          <p:cNvSpPr>
            <a:spLocks noEditPoints="1" noChangeArrowheads="1"/>
          </p:cNvSpPr>
          <p:nvPr/>
        </p:nvSpPr>
        <p:spPr bwMode="auto">
          <a:xfrm>
            <a:off x="1895475" y="5210175"/>
            <a:ext cx="3983038" cy="1901825"/>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107763" dir="2700000" algn="ctr" rotWithShape="0">
              <a:srgbClr val="FF0000"/>
            </a:outerShdw>
          </a:effectLst>
        </p:spPr>
        <p:txBody>
          <a:bodyPr/>
          <a:lstStyle/>
          <a:p>
            <a:pPr defTabSz="1017588" fontAlgn="base">
              <a:spcBef>
                <a:spcPct val="0"/>
              </a:spcBef>
              <a:spcAft>
                <a:spcPct val="0"/>
              </a:spcAft>
            </a:pPr>
            <a:r>
              <a:rPr lang="en-US" altLang="ja-JP" sz="2000" b="1">
                <a:solidFill>
                  <a:srgbClr val="FF0000"/>
                </a:solidFill>
                <a:latin typeface="HG丸ｺﾞｼｯｸM-PRO" pitchFamily="50" charset="-128"/>
                <a:ea typeface="HG丸ｺﾞｼｯｸM-PRO" pitchFamily="50" charset="-128"/>
              </a:rPr>
              <a:t>POINT2</a:t>
            </a:r>
          </a:p>
          <a:p>
            <a:pPr defTabSz="1017588" fontAlgn="base">
              <a:spcBef>
                <a:spcPct val="0"/>
              </a:spcBef>
              <a:spcAft>
                <a:spcPct val="0"/>
              </a:spcAft>
            </a:pPr>
            <a:endParaRPr lang="en-US" altLang="ja-JP" sz="1400" b="1">
              <a:solidFill>
                <a:srgbClr val="FF000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a:solidFill>
                  <a:srgbClr val="FF0000"/>
                </a:solidFill>
                <a:latin typeface="HG丸ｺﾞｼｯｸM-PRO" pitchFamily="50" charset="-128"/>
                <a:ea typeface="HG丸ｺﾞｼｯｸM-PRO" pitchFamily="50" charset="-128"/>
              </a:rPr>
              <a:t>印刷物の仕上がりサイズは赤の枠</a:t>
            </a:r>
            <a:r>
              <a:rPr lang="en-US" altLang="ja-JP" sz="1800" b="1">
                <a:solidFill>
                  <a:srgbClr val="FF0000"/>
                </a:solidFill>
                <a:latin typeface="HG丸ｺﾞｼｯｸM-PRO" pitchFamily="50" charset="-128"/>
                <a:ea typeface="HG丸ｺﾞｼｯｸM-PRO" pitchFamily="50" charset="-128"/>
              </a:rPr>
              <a:t>(297</a:t>
            </a:r>
            <a:r>
              <a:rPr lang="ja-JP" altLang="en-US" sz="1800" b="1">
                <a:solidFill>
                  <a:srgbClr val="FF0000"/>
                </a:solidFill>
                <a:latin typeface="HG丸ｺﾞｼｯｸM-PRO" pitchFamily="50" charset="-128"/>
                <a:ea typeface="HG丸ｺﾞｼｯｸM-PRO" pitchFamily="50" charset="-128"/>
              </a:rPr>
              <a:t>㎜</a:t>
            </a:r>
            <a:r>
              <a:rPr lang="en-US" altLang="ja-JP" sz="1800" b="1">
                <a:solidFill>
                  <a:srgbClr val="FF0000"/>
                </a:solidFill>
                <a:latin typeface="HG丸ｺﾞｼｯｸM-PRO" pitchFamily="50" charset="-128"/>
                <a:ea typeface="HG丸ｺﾞｼｯｸM-PRO" pitchFamily="50" charset="-128"/>
              </a:rPr>
              <a:t>×210</a:t>
            </a:r>
            <a:r>
              <a:rPr lang="ja-JP" altLang="en-US" sz="1800" b="1">
                <a:solidFill>
                  <a:srgbClr val="FF0000"/>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a:solidFill>
                  <a:srgbClr val="FF0000"/>
                </a:solidFill>
                <a:latin typeface="HG丸ｺﾞｼｯｸM-PRO" pitchFamily="50" charset="-128"/>
                <a:ea typeface="HG丸ｺﾞｼｯｸM-PRO" pitchFamily="50" charset="-128"/>
              </a:rPr>
              <a:t>作成しています。</a:t>
            </a:r>
          </a:p>
        </p:txBody>
      </p:sp>
      <p:sp>
        <p:nvSpPr>
          <p:cNvPr id="24" name="PubRRectCallout"/>
          <p:cNvSpPr>
            <a:spLocks noEditPoints="1" noChangeArrowheads="1"/>
          </p:cNvSpPr>
          <p:nvPr/>
        </p:nvSpPr>
        <p:spPr bwMode="auto">
          <a:xfrm>
            <a:off x="1895475" y="7597775"/>
            <a:ext cx="3983038" cy="2392363"/>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107763" dir="2700000" algn="ctr" rotWithShape="0">
              <a:srgbClr val="0070C0"/>
            </a:outerShdw>
          </a:effectLst>
        </p:spPr>
        <p:txBody>
          <a:bodyPr/>
          <a:lstStyle/>
          <a:p>
            <a:pPr defTabSz="1017588" fontAlgn="base">
              <a:spcBef>
                <a:spcPct val="0"/>
              </a:spcBef>
              <a:spcAft>
                <a:spcPct val="0"/>
              </a:spcAft>
            </a:pPr>
            <a:r>
              <a:rPr lang="en-US" altLang="ja-JP" sz="2000" b="1">
                <a:solidFill>
                  <a:srgbClr val="0070C0"/>
                </a:solidFill>
                <a:latin typeface="HG丸ｺﾞｼｯｸM-PRO" pitchFamily="50" charset="-128"/>
                <a:ea typeface="HG丸ｺﾞｼｯｸM-PRO" pitchFamily="50" charset="-128"/>
              </a:rPr>
              <a:t>POINT</a:t>
            </a:r>
            <a:r>
              <a:rPr lang="ja-JP" altLang="en-US" sz="2000" b="1">
                <a:solidFill>
                  <a:srgbClr val="0070C0"/>
                </a:solidFill>
                <a:latin typeface="HG丸ｺﾞｼｯｸM-PRO" pitchFamily="50" charset="-128"/>
                <a:ea typeface="HG丸ｺﾞｼｯｸM-PRO" pitchFamily="50" charset="-128"/>
              </a:rPr>
              <a:t>３</a:t>
            </a:r>
            <a:endParaRPr lang="en-US" altLang="ja-JP" sz="2000" b="1">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endParaRPr lang="en-US" altLang="ja-JP" sz="1400" b="1">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a:solidFill>
                  <a:srgbClr val="0070C0"/>
                </a:solidFill>
                <a:latin typeface="HG丸ｺﾞｼｯｸM-PRO" pitchFamily="50" charset="-128"/>
                <a:ea typeface="HG丸ｺﾞｼｯｸM-PRO" pitchFamily="50" charset="-128"/>
              </a:rPr>
              <a:t>文字・イラスト・写真の絵柄等、</a:t>
            </a:r>
            <a:endParaRPr lang="en-US" altLang="ja-JP" sz="1800" b="1">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a:solidFill>
                  <a:srgbClr val="0070C0"/>
                </a:solidFill>
                <a:latin typeface="HG丸ｺﾞｼｯｸM-PRO" pitchFamily="50" charset="-128"/>
                <a:ea typeface="HG丸ｺﾞｼｯｸM-PRO" pitchFamily="50" charset="-128"/>
              </a:rPr>
              <a:t>仕上がりで切れてはいけない部分は</a:t>
            </a:r>
            <a:endParaRPr lang="en-US" altLang="ja-JP" sz="1800" b="1">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a:solidFill>
                  <a:srgbClr val="0070C0"/>
                </a:solidFill>
                <a:latin typeface="HG丸ｺﾞｼｯｸM-PRO" pitchFamily="50" charset="-128"/>
                <a:ea typeface="HG丸ｺﾞｼｯｸM-PRO" pitchFamily="50" charset="-128"/>
              </a:rPr>
              <a:t>青の枠（</a:t>
            </a:r>
            <a:r>
              <a:rPr lang="en-US" altLang="ja-JP" sz="1800" b="1">
                <a:solidFill>
                  <a:srgbClr val="0070C0"/>
                </a:solidFill>
                <a:latin typeface="HG丸ｺﾞｼｯｸM-PRO" pitchFamily="50" charset="-128"/>
                <a:ea typeface="HG丸ｺﾞｼｯｸM-PRO" pitchFamily="50" charset="-128"/>
              </a:rPr>
              <a:t>293</a:t>
            </a:r>
            <a:r>
              <a:rPr lang="ja-JP" altLang="en-US" sz="1800" b="1">
                <a:solidFill>
                  <a:srgbClr val="0070C0"/>
                </a:solidFill>
                <a:latin typeface="HG丸ｺﾞｼｯｸM-PRO" pitchFamily="50" charset="-128"/>
                <a:ea typeface="HG丸ｺﾞｼｯｸM-PRO" pitchFamily="50" charset="-128"/>
              </a:rPr>
              <a:t>㎜</a:t>
            </a:r>
            <a:r>
              <a:rPr lang="en-US" altLang="ja-JP" sz="1800" b="1">
                <a:solidFill>
                  <a:srgbClr val="0070C0"/>
                </a:solidFill>
                <a:latin typeface="HG丸ｺﾞｼｯｸM-PRO" pitchFamily="50" charset="-128"/>
                <a:ea typeface="HG丸ｺﾞｼｯｸM-PRO" pitchFamily="50" charset="-128"/>
              </a:rPr>
              <a:t>×206</a:t>
            </a:r>
            <a:r>
              <a:rPr lang="ja-JP" altLang="en-US" sz="1800" b="1">
                <a:solidFill>
                  <a:srgbClr val="0070C0"/>
                </a:solidFill>
                <a:latin typeface="HG丸ｺﾞｼｯｸM-PRO" pitchFamily="50" charset="-128"/>
                <a:ea typeface="HG丸ｺﾞｼｯｸM-PRO" pitchFamily="50" charset="-128"/>
              </a:rPr>
              <a:t>㎜）の中に収めてください。</a:t>
            </a:r>
          </a:p>
        </p:txBody>
      </p:sp>
      <p:sp>
        <p:nvSpPr>
          <p:cNvPr id="5" name="正方形/長方形 4"/>
          <p:cNvSpPr/>
          <p:nvPr/>
        </p:nvSpPr>
        <p:spPr>
          <a:xfrm>
            <a:off x="857250" y="1004888"/>
            <a:ext cx="6096000" cy="1173162"/>
          </a:xfrm>
          <a:prstGeom prst="rect">
            <a:avLst/>
          </a:prstGeom>
          <a:solidFill>
            <a:schemeClr val="bg1"/>
          </a:solidFill>
          <a:ln w="3810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defTabSz="1017588" fontAlgn="base">
              <a:spcBef>
                <a:spcPct val="0"/>
              </a:spcBef>
              <a:spcAft>
                <a:spcPct val="0"/>
              </a:spcAft>
            </a:pPr>
            <a:r>
              <a:rPr lang="ja-JP" altLang="en-US" sz="1800" b="1">
                <a:solidFill>
                  <a:srgbClr val="404040"/>
                </a:solidFill>
                <a:latin typeface="HG丸ｺﾞｼｯｸM-PRO" pitchFamily="50" charset="-128"/>
                <a:ea typeface="HG丸ｺﾞｼｯｸM-PRO" pitchFamily="50" charset="-128"/>
              </a:rPr>
              <a:t>このテンプレートは</a:t>
            </a:r>
            <a:r>
              <a:rPr lang="en-US" altLang="ja-JP" sz="1800" b="1">
                <a:solidFill>
                  <a:srgbClr val="404040"/>
                </a:solidFill>
                <a:latin typeface="HG丸ｺﾞｼｯｸM-PRO" pitchFamily="50" charset="-128"/>
                <a:ea typeface="HG丸ｺﾞｼｯｸM-PRO" pitchFamily="50" charset="-128"/>
              </a:rPr>
              <a:t>A4</a:t>
            </a:r>
            <a:r>
              <a:rPr lang="ja-JP" altLang="en-US" sz="1800" b="1">
                <a:solidFill>
                  <a:srgbClr val="404040"/>
                </a:solidFill>
                <a:latin typeface="HG丸ｺﾞｼｯｸM-PRO" pitchFamily="50" charset="-128"/>
                <a:ea typeface="HG丸ｺﾞｼｯｸM-PRO" pitchFamily="50" charset="-128"/>
              </a:rPr>
              <a:t>サイズ</a:t>
            </a:r>
            <a:r>
              <a:rPr lang="en-US" altLang="ja-JP" sz="1800" b="1">
                <a:solidFill>
                  <a:srgbClr val="404040"/>
                </a:solidFill>
                <a:latin typeface="HG丸ｺﾞｼｯｸM-PRO" pitchFamily="50" charset="-128"/>
                <a:ea typeface="HG丸ｺﾞｼｯｸM-PRO" pitchFamily="50" charset="-128"/>
              </a:rPr>
              <a:t>(297</a:t>
            </a:r>
            <a:r>
              <a:rPr lang="ja-JP" altLang="en-US" sz="1800" b="1">
                <a:solidFill>
                  <a:srgbClr val="404040"/>
                </a:solidFill>
                <a:latin typeface="HG丸ｺﾞｼｯｸM-PRO" pitchFamily="50" charset="-128"/>
                <a:ea typeface="HG丸ｺﾞｼｯｸM-PRO" pitchFamily="50" charset="-128"/>
              </a:rPr>
              <a:t>㎜</a:t>
            </a:r>
            <a:r>
              <a:rPr lang="en-US" altLang="ja-JP" sz="1800" b="1">
                <a:solidFill>
                  <a:srgbClr val="404040"/>
                </a:solidFill>
                <a:latin typeface="HG丸ｺﾞｼｯｸM-PRO" pitchFamily="50" charset="-128"/>
                <a:ea typeface="HG丸ｺﾞｼｯｸM-PRO" pitchFamily="50" charset="-128"/>
              </a:rPr>
              <a:t>×210</a:t>
            </a:r>
            <a:r>
              <a:rPr lang="ja-JP" altLang="en-US" sz="1800" b="1">
                <a:solidFill>
                  <a:srgbClr val="404040"/>
                </a:solidFill>
                <a:latin typeface="HG丸ｺﾞｼｯｸM-PRO" pitchFamily="50" charset="-128"/>
                <a:ea typeface="HG丸ｺﾞｼｯｸM-PRO" pitchFamily="50" charset="-128"/>
              </a:rPr>
              <a:t>㎜）の</a:t>
            </a:r>
          </a:p>
          <a:p>
            <a:pPr defTabSz="1017588" fontAlgn="base">
              <a:spcBef>
                <a:spcPct val="0"/>
              </a:spcBef>
              <a:spcAft>
                <a:spcPct val="0"/>
              </a:spcAft>
            </a:pPr>
            <a:r>
              <a:rPr lang="ja-JP" altLang="en-US" sz="1800" b="1">
                <a:solidFill>
                  <a:srgbClr val="404040"/>
                </a:solidFill>
                <a:latin typeface="HG丸ｺﾞｼｯｸM-PRO" pitchFamily="50" charset="-128"/>
                <a:ea typeface="HG丸ｺﾞｼｯｸM-PRO" pitchFamily="50" charset="-128"/>
              </a:rPr>
              <a:t>印刷物を作る為のテンプレートです。</a:t>
            </a:r>
          </a:p>
          <a:p>
            <a:pPr defTabSz="1017588" fontAlgn="base">
              <a:spcBef>
                <a:spcPct val="0"/>
              </a:spcBef>
              <a:spcAft>
                <a:spcPct val="0"/>
              </a:spcAft>
            </a:pPr>
            <a:r>
              <a:rPr lang="ja-JP" altLang="en-US" sz="1800" b="1">
                <a:solidFill>
                  <a:srgbClr val="404040"/>
                </a:solidFill>
                <a:latin typeface="HG丸ｺﾞｼｯｸM-PRO" pitchFamily="50" charset="-128"/>
                <a:ea typeface="HG丸ｺﾞｼｯｸM-PRO" pitchFamily="50" charset="-128"/>
              </a:rPr>
              <a:t>ご利用にあたっては「ご利用ガイド」をお読みください。</a:t>
            </a:r>
          </a:p>
        </p:txBody>
      </p:sp>
    </p:spTree>
    <p:extLst>
      <p:ext uri="{BB962C8B-B14F-4D97-AF65-F5344CB8AC3E}">
        <p14:creationId xmlns:p14="http://schemas.microsoft.com/office/powerpoint/2010/main" val="41013488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1" name="図 10"/>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0" y="0"/>
            <a:ext cx="7775175" cy="10907713"/>
          </a:xfrm>
          <a:prstGeom prst="rect">
            <a:avLst/>
          </a:prstGeom>
        </p:spPr>
      </p:pic>
      <p:sp>
        <p:nvSpPr>
          <p:cNvPr id="12" name="テキスト ボックス 11"/>
          <p:cNvSpPr txBox="1"/>
          <p:nvPr/>
        </p:nvSpPr>
        <p:spPr>
          <a:xfrm>
            <a:off x="2121404" y="1699061"/>
            <a:ext cx="3676006" cy="584775"/>
          </a:xfrm>
          <a:prstGeom prst="rect">
            <a:avLst/>
          </a:prstGeom>
          <a:noFill/>
        </p:spPr>
        <p:txBody>
          <a:bodyPr wrap="none" rtlCol="0">
            <a:spAutoFit/>
          </a:bodyPr>
          <a:lstStyle/>
          <a:p>
            <a:pPr algn="ctr"/>
            <a:r>
              <a:rPr kumimoji="1" lang="ja-JP" altLang="en-US" sz="3200" spc="300">
                <a:solidFill>
                  <a:schemeClr val="tx1">
                    <a:lumMod val="65000"/>
                    <a:lumOff val="35000"/>
                  </a:schemeClr>
                </a:solidFill>
                <a:latin typeface="HGPMinchoE" charset="-128"/>
                <a:ea typeface="HGPMinchoE" charset="-128"/>
                <a:cs typeface="HGPMinchoE" charset="-128"/>
              </a:rPr>
              <a:t>工事着工のご挨拶</a:t>
            </a:r>
          </a:p>
        </p:txBody>
      </p:sp>
      <p:sp>
        <p:nvSpPr>
          <p:cNvPr id="15" name="テキスト ボックス 14"/>
          <p:cNvSpPr txBox="1"/>
          <p:nvPr/>
        </p:nvSpPr>
        <p:spPr>
          <a:xfrm>
            <a:off x="2962392" y="983603"/>
            <a:ext cx="1980029" cy="307777"/>
          </a:xfrm>
          <a:prstGeom prst="rect">
            <a:avLst/>
          </a:prstGeom>
          <a:noFill/>
        </p:spPr>
        <p:txBody>
          <a:bodyPr wrap="none" rtlCol="0">
            <a:spAutoFit/>
          </a:bodyPr>
          <a:lstStyle/>
          <a:p>
            <a:pPr algn="ctr"/>
            <a:r>
              <a:rPr kumimoji="1" lang="ja-JP" altLang="en-US" sz="1400" dirty="0">
                <a:solidFill>
                  <a:schemeClr val="tx1">
                    <a:lumMod val="65000"/>
                    <a:lumOff val="35000"/>
                  </a:schemeClr>
                </a:solidFill>
                <a:latin typeface="HGPMinchoE" charset="-128"/>
                <a:ea typeface="HGPMinchoE" charset="-128"/>
                <a:cs typeface="HGPMinchoE" charset="-128"/>
              </a:rPr>
              <a:t>平成●●年●</a:t>
            </a:r>
            <a:r>
              <a:rPr kumimoji="1" lang="ja-JP" altLang="en-US" sz="1400">
                <a:solidFill>
                  <a:schemeClr val="tx1">
                    <a:lumMod val="65000"/>
                    <a:lumOff val="35000"/>
                  </a:schemeClr>
                </a:solidFill>
                <a:latin typeface="HGPMinchoE" charset="-128"/>
                <a:ea typeface="HGPMinchoE" charset="-128"/>
                <a:cs typeface="HGPMinchoE" charset="-128"/>
              </a:rPr>
              <a:t>●月吉日</a:t>
            </a:r>
            <a:endParaRPr kumimoji="1" lang="ja-JP" altLang="en-US" sz="1400" dirty="0">
              <a:solidFill>
                <a:schemeClr val="tx1">
                  <a:lumMod val="65000"/>
                  <a:lumOff val="35000"/>
                </a:schemeClr>
              </a:solidFill>
              <a:latin typeface="HGPMinchoE" charset="-128"/>
              <a:ea typeface="HGPMinchoE" charset="-128"/>
              <a:cs typeface="HGPMinchoE" charset="-128"/>
            </a:endParaRPr>
          </a:p>
        </p:txBody>
      </p:sp>
      <p:sp>
        <p:nvSpPr>
          <p:cNvPr id="16" name="テキスト ボックス 15"/>
          <p:cNvSpPr txBox="1"/>
          <p:nvPr/>
        </p:nvSpPr>
        <p:spPr>
          <a:xfrm>
            <a:off x="3090047" y="1292768"/>
            <a:ext cx="1766830" cy="338554"/>
          </a:xfrm>
          <a:prstGeom prst="rect">
            <a:avLst/>
          </a:prstGeom>
          <a:noFill/>
        </p:spPr>
        <p:txBody>
          <a:bodyPr wrap="none" rtlCol="0">
            <a:spAutoFit/>
          </a:bodyPr>
          <a:lstStyle/>
          <a:p>
            <a:pPr algn="ctr"/>
            <a:r>
              <a:rPr kumimoji="1" lang="ja-JP" altLang="en-US" sz="1600">
                <a:solidFill>
                  <a:schemeClr val="tx1">
                    <a:lumMod val="65000"/>
                    <a:lumOff val="35000"/>
                  </a:schemeClr>
                </a:solidFill>
                <a:latin typeface="HGPMinchoE" charset="-128"/>
                <a:ea typeface="HGPMinchoE" charset="-128"/>
                <a:cs typeface="HGPMinchoE" charset="-128"/>
              </a:rPr>
              <a:t>ご入居者の皆様へ</a:t>
            </a:r>
          </a:p>
        </p:txBody>
      </p:sp>
      <p:sp>
        <p:nvSpPr>
          <p:cNvPr id="21" name="テキスト ボックス 20"/>
          <p:cNvSpPr txBox="1"/>
          <p:nvPr/>
        </p:nvSpPr>
        <p:spPr>
          <a:xfrm>
            <a:off x="1866795" y="2398076"/>
            <a:ext cx="4213334" cy="3078471"/>
          </a:xfrm>
          <a:prstGeom prst="rect">
            <a:avLst/>
          </a:prstGeom>
          <a:noFill/>
        </p:spPr>
        <p:txBody>
          <a:bodyPr wrap="square" rtlCol="0">
            <a:spAutoFit/>
          </a:bodyPr>
          <a:lstStyle/>
          <a:p>
            <a:pPr>
              <a:lnSpc>
                <a:spcPct val="200000"/>
              </a:lnSpc>
            </a:pPr>
            <a:r>
              <a:rPr lang="ja-JP" altLang="en-US" sz="1100" dirty="0">
                <a:solidFill>
                  <a:schemeClr val="tx1">
                    <a:lumMod val="65000"/>
                    <a:lumOff val="35000"/>
                  </a:schemeClr>
                </a:solidFill>
                <a:latin typeface="HGPMinchoE" charset="-128"/>
                <a:ea typeface="HGPMinchoE" charset="-128"/>
                <a:cs typeface="HGPMinchoE" charset="-128"/>
              </a:rPr>
              <a:t>拝啓　時下益々ご清栄のことと、お慶び申し上げます。平素は格別のご高配を賜り熱く御礼申し上げます。さて、この度●●●号室に於きまして●●リフォーム工事を着工する事となりました。工事中は何かとご迷惑をおかけする事もあるかと存じますが、細心の注意を払いながら関係各社共、工事を進めてまいりますので何卒ご理解ご協力賜りますようお願い申し上げます。</a:t>
            </a:r>
            <a:endParaRPr lang="en-US" altLang="ja-JP" sz="1100" dirty="0">
              <a:solidFill>
                <a:schemeClr val="tx1">
                  <a:lumMod val="65000"/>
                  <a:lumOff val="35000"/>
                </a:schemeClr>
              </a:solidFill>
              <a:latin typeface="HGPMinchoE" charset="-128"/>
              <a:ea typeface="HGPMinchoE" charset="-128"/>
              <a:cs typeface="HGPMinchoE" charset="-128"/>
            </a:endParaRPr>
          </a:p>
          <a:p>
            <a:pPr>
              <a:lnSpc>
                <a:spcPct val="200000"/>
              </a:lnSpc>
            </a:pPr>
            <a:r>
              <a:rPr lang="ja-JP" altLang="en-US" sz="1100" dirty="0">
                <a:solidFill>
                  <a:schemeClr val="tx1">
                    <a:lumMod val="65000"/>
                    <a:lumOff val="35000"/>
                  </a:schemeClr>
                </a:solidFill>
                <a:latin typeface="HGPMinchoE" charset="-128"/>
                <a:ea typeface="HGPMinchoE" charset="-128"/>
                <a:cs typeface="HGPMinchoE" charset="-128"/>
              </a:rPr>
              <a:t>尚、何かお気づきの点が御座いましたら下記までご連絡くださいますようお願い致します。</a:t>
            </a:r>
            <a:endParaRPr lang="en-US" altLang="ja-JP" sz="1100" dirty="0">
              <a:solidFill>
                <a:schemeClr val="tx1">
                  <a:lumMod val="65000"/>
                  <a:lumOff val="35000"/>
                </a:schemeClr>
              </a:solidFill>
              <a:latin typeface="HGPMinchoE" charset="-128"/>
              <a:ea typeface="HGPMinchoE" charset="-128"/>
              <a:cs typeface="HGPMinchoE" charset="-128"/>
            </a:endParaRPr>
          </a:p>
          <a:p>
            <a:pPr algn="r">
              <a:lnSpc>
                <a:spcPct val="200000"/>
              </a:lnSpc>
            </a:pPr>
            <a:r>
              <a:rPr lang="ja-JP" altLang="en-US" sz="1100" dirty="0">
                <a:solidFill>
                  <a:schemeClr val="tx1">
                    <a:lumMod val="65000"/>
                    <a:lumOff val="35000"/>
                  </a:schemeClr>
                </a:solidFill>
                <a:latin typeface="HGPMinchoE" charset="-128"/>
                <a:ea typeface="HGPMinchoE" charset="-128"/>
                <a:cs typeface="HGPMinchoE" charset="-128"/>
              </a:rPr>
              <a:t>敬具</a:t>
            </a:r>
            <a:endParaRPr lang="en-US" altLang="ja-JP" sz="1100" dirty="0">
              <a:solidFill>
                <a:schemeClr val="tx1">
                  <a:lumMod val="65000"/>
                  <a:lumOff val="35000"/>
                </a:schemeClr>
              </a:solidFill>
              <a:latin typeface="HGPMinchoE" charset="-128"/>
              <a:ea typeface="HGPMinchoE" charset="-128"/>
              <a:cs typeface="HGPMinchoE" charset="-128"/>
            </a:endParaRPr>
          </a:p>
        </p:txBody>
      </p:sp>
      <p:sp>
        <p:nvSpPr>
          <p:cNvPr id="23" name="テキスト ボックス 22"/>
          <p:cNvSpPr txBox="1"/>
          <p:nvPr/>
        </p:nvSpPr>
        <p:spPr>
          <a:xfrm>
            <a:off x="3643319" y="5568003"/>
            <a:ext cx="415498" cy="369332"/>
          </a:xfrm>
          <a:prstGeom prst="rect">
            <a:avLst/>
          </a:prstGeom>
          <a:noFill/>
        </p:spPr>
        <p:txBody>
          <a:bodyPr wrap="none" rtlCol="0">
            <a:spAutoFit/>
          </a:bodyPr>
          <a:lstStyle/>
          <a:p>
            <a:r>
              <a:rPr kumimoji="1" lang="ja-JP" altLang="en-US" sz="1800" dirty="0">
                <a:solidFill>
                  <a:schemeClr val="tx1">
                    <a:lumMod val="65000"/>
                    <a:lumOff val="35000"/>
                  </a:schemeClr>
                </a:solidFill>
                <a:latin typeface="HGPMinchoE" charset="-128"/>
                <a:ea typeface="HGPMinchoE" charset="-128"/>
                <a:cs typeface="HGPMinchoE" charset="-128"/>
              </a:rPr>
              <a:t>記</a:t>
            </a:r>
          </a:p>
        </p:txBody>
      </p:sp>
      <p:sp>
        <p:nvSpPr>
          <p:cNvPr id="24" name="テキスト ボックス 23"/>
          <p:cNvSpPr txBox="1"/>
          <p:nvPr/>
        </p:nvSpPr>
        <p:spPr>
          <a:xfrm>
            <a:off x="1866795" y="6085518"/>
            <a:ext cx="3890809" cy="3901068"/>
          </a:xfrm>
          <a:prstGeom prst="rect">
            <a:avLst/>
          </a:prstGeom>
          <a:noFill/>
        </p:spPr>
        <p:txBody>
          <a:bodyPr wrap="none" rtlCol="0">
            <a:spAutoFit/>
          </a:bodyPr>
          <a:lstStyle/>
          <a:p>
            <a:pPr>
              <a:lnSpc>
                <a:spcPct val="150000"/>
              </a:lnSpc>
            </a:pPr>
            <a:r>
              <a:rPr kumimoji="1" lang="ja-JP" altLang="en-US" sz="1100" spc="300" dirty="0">
                <a:solidFill>
                  <a:schemeClr val="tx1">
                    <a:lumMod val="65000"/>
                    <a:lumOff val="35000"/>
                  </a:schemeClr>
                </a:solidFill>
                <a:latin typeface="HGPMinchoE" charset="-128"/>
                <a:ea typeface="HGPMinchoE" charset="-128"/>
                <a:cs typeface="HGPMinchoE" charset="-128"/>
              </a:rPr>
              <a:t>工事名称</a:t>
            </a:r>
            <a:r>
              <a:rPr kumimoji="1" lang="en-US" altLang="ja-JP" sz="1100" spc="300" dirty="0">
                <a:solidFill>
                  <a:schemeClr val="tx1">
                    <a:lumMod val="65000"/>
                    <a:lumOff val="35000"/>
                  </a:schemeClr>
                </a:solidFill>
                <a:latin typeface="HGPMinchoE" charset="-128"/>
                <a:ea typeface="HGPMinchoE" charset="-128"/>
                <a:cs typeface="HGPMinchoE" charset="-128"/>
              </a:rPr>
              <a:t>	</a:t>
            </a:r>
            <a:r>
              <a:rPr lang="ja-JP" altLang="en-US" sz="1100" spc="300" dirty="0">
                <a:solidFill>
                  <a:schemeClr val="tx1">
                    <a:lumMod val="65000"/>
                    <a:lumOff val="35000"/>
                  </a:schemeClr>
                </a:solidFill>
                <a:latin typeface="HGPMinchoE" charset="-128"/>
                <a:ea typeface="HGPMinchoE" charset="-128"/>
                <a:cs typeface="HGPMinchoE" charset="-128"/>
              </a:rPr>
              <a:t>●●マンション●●●号室</a:t>
            </a:r>
            <a:endParaRPr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r>
              <a:rPr kumimoji="1" lang="ja-JP" altLang="en-US" sz="1100" spc="300" dirty="0">
                <a:solidFill>
                  <a:schemeClr val="tx1">
                    <a:lumMod val="65000"/>
                    <a:lumOff val="35000"/>
                  </a:schemeClr>
                </a:solidFill>
                <a:latin typeface="HGPMinchoE" charset="-128"/>
                <a:ea typeface="HGPMinchoE" charset="-128"/>
                <a:cs typeface="HGPMinchoE" charset="-128"/>
              </a:rPr>
              <a:t>工事期間</a:t>
            </a:r>
            <a:r>
              <a:rPr kumimoji="1" lang="en-US" altLang="ja-JP" sz="1100" spc="300" dirty="0">
                <a:solidFill>
                  <a:schemeClr val="tx1">
                    <a:lumMod val="65000"/>
                    <a:lumOff val="35000"/>
                  </a:schemeClr>
                </a:solidFill>
                <a:latin typeface="HGPMinchoE" charset="-128"/>
                <a:ea typeface="HGPMinchoE" charset="-128"/>
                <a:cs typeface="HGPMinchoE" charset="-128"/>
              </a:rPr>
              <a:t>	</a:t>
            </a:r>
            <a:r>
              <a:rPr kumimoji="1" lang="ja-JP" altLang="en-US" sz="1100" spc="300" dirty="0">
                <a:solidFill>
                  <a:schemeClr val="tx1">
                    <a:lumMod val="65000"/>
                    <a:lumOff val="35000"/>
                  </a:schemeClr>
                </a:solidFill>
                <a:latin typeface="HGPMinchoE" charset="-128"/>
                <a:ea typeface="HGPMinchoE" charset="-128"/>
                <a:cs typeface="HGPMinchoE" charset="-128"/>
              </a:rPr>
              <a:t>着工予定日　平成●年●月●日</a:t>
            </a:r>
            <a:endParaRPr kumimoji="1"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r>
              <a:rPr lang="en-US" altLang="ja-JP" sz="1100" spc="300" dirty="0">
                <a:solidFill>
                  <a:schemeClr val="tx1">
                    <a:lumMod val="65000"/>
                    <a:lumOff val="35000"/>
                  </a:schemeClr>
                </a:solidFill>
                <a:latin typeface="HGPMinchoE" charset="-128"/>
                <a:ea typeface="HGPMinchoE" charset="-128"/>
                <a:cs typeface="HGPMinchoE" charset="-128"/>
              </a:rPr>
              <a:t>	</a:t>
            </a:r>
            <a:r>
              <a:rPr lang="ja-JP" altLang="en-US" sz="1100" spc="300" dirty="0">
                <a:solidFill>
                  <a:schemeClr val="tx1">
                    <a:lumMod val="65000"/>
                    <a:lumOff val="35000"/>
                  </a:schemeClr>
                </a:solidFill>
                <a:latin typeface="HGPMinchoE" charset="-128"/>
                <a:ea typeface="HGPMinchoE" charset="-128"/>
                <a:cs typeface="HGPMinchoE" charset="-128"/>
              </a:rPr>
              <a:t>完成予定日　平成●年●月●日</a:t>
            </a:r>
            <a:endParaRPr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r>
              <a:rPr kumimoji="1" lang="ja-JP" altLang="en-US" sz="1100" spc="300" dirty="0">
                <a:solidFill>
                  <a:schemeClr val="tx1">
                    <a:lumMod val="65000"/>
                    <a:lumOff val="35000"/>
                  </a:schemeClr>
                </a:solidFill>
                <a:latin typeface="HGPMinchoE" charset="-128"/>
                <a:ea typeface="HGPMinchoE" charset="-128"/>
                <a:cs typeface="HGPMinchoE" charset="-128"/>
              </a:rPr>
              <a:t>入居予定日</a:t>
            </a:r>
            <a:r>
              <a:rPr kumimoji="1" lang="en-US" altLang="ja-JP" sz="1100" spc="300" dirty="0">
                <a:solidFill>
                  <a:schemeClr val="tx1">
                    <a:lumMod val="65000"/>
                    <a:lumOff val="35000"/>
                  </a:schemeClr>
                </a:solidFill>
                <a:latin typeface="HGPMinchoE" charset="-128"/>
                <a:ea typeface="HGPMinchoE" charset="-128"/>
                <a:cs typeface="HGPMinchoE" charset="-128"/>
              </a:rPr>
              <a:t>	</a:t>
            </a:r>
            <a:r>
              <a:rPr kumimoji="1" lang="ja-JP" altLang="en-US" sz="1100" spc="300" dirty="0">
                <a:solidFill>
                  <a:schemeClr val="tx1">
                    <a:lumMod val="65000"/>
                    <a:lumOff val="35000"/>
                  </a:schemeClr>
                </a:solidFill>
                <a:latin typeface="HGPMinchoE" charset="-128"/>
                <a:ea typeface="HGPMinchoE" charset="-128"/>
                <a:cs typeface="HGPMinchoE" charset="-128"/>
              </a:rPr>
              <a:t>入居中</a:t>
            </a:r>
            <a:endParaRPr kumimoji="1"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r>
              <a:rPr lang="ja-JP" altLang="en-US" sz="1100" spc="300" dirty="0">
                <a:solidFill>
                  <a:schemeClr val="tx1">
                    <a:lumMod val="65000"/>
                    <a:lumOff val="35000"/>
                  </a:schemeClr>
                </a:solidFill>
                <a:latin typeface="HGPMinchoE" charset="-128"/>
                <a:ea typeface="HGPMinchoE" charset="-128"/>
                <a:cs typeface="HGPMinchoE" charset="-128"/>
              </a:rPr>
              <a:t>作業時間</a:t>
            </a:r>
            <a:r>
              <a:rPr lang="en-US" altLang="ja-JP" sz="1100" spc="300" dirty="0">
                <a:solidFill>
                  <a:schemeClr val="tx1">
                    <a:lumMod val="65000"/>
                    <a:lumOff val="35000"/>
                  </a:schemeClr>
                </a:solidFill>
                <a:latin typeface="HGPMinchoE" charset="-128"/>
                <a:ea typeface="HGPMinchoE" charset="-128"/>
                <a:cs typeface="HGPMinchoE" charset="-128"/>
              </a:rPr>
              <a:t>	</a:t>
            </a:r>
            <a:r>
              <a:rPr lang="ja-JP" altLang="en-US" sz="1100" spc="300" dirty="0">
                <a:solidFill>
                  <a:schemeClr val="tx1">
                    <a:lumMod val="65000"/>
                    <a:lumOff val="35000"/>
                  </a:schemeClr>
                </a:solidFill>
                <a:latin typeface="HGPMinchoE" charset="-128"/>
                <a:ea typeface="HGPMinchoE" charset="-128"/>
                <a:cs typeface="HGPMinchoE" charset="-128"/>
              </a:rPr>
              <a:t>午前９時</a:t>
            </a:r>
            <a:r>
              <a:rPr lang="en-US" altLang="ja-JP" sz="1100" spc="300" dirty="0">
                <a:solidFill>
                  <a:schemeClr val="tx1">
                    <a:lumMod val="65000"/>
                    <a:lumOff val="35000"/>
                  </a:schemeClr>
                </a:solidFill>
                <a:latin typeface="HGPMinchoE" charset="-128"/>
                <a:ea typeface="HGPMinchoE" charset="-128"/>
                <a:cs typeface="HGPMinchoE" charset="-128"/>
              </a:rPr>
              <a:t>〜</a:t>
            </a:r>
            <a:r>
              <a:rPr lang="ja-JP" altLang="en-US" sz="1100" spc="300" dirty="0">
                <a:solidFill>
                  <a:schemeClr val="tx1">
                    <a:lumMod val="65000"/>
                    <a:lumOff val="35000"/>
                  </a:schemeClr>
                </a:solidFill>
                <a:latin typeface="HGPMinchoE" charset="-128"/>
                <a:ea typeface="HGPMinchoE" charset="-128"/>
                <a:cs typeface="HGPMinchoE" charset="-128"/>
              </a:rPr>
              <a:t>午後５時</a:t>
            </a:r>
            <a:endParaRPr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r>
              <a:rPr kumimoji="1" lang="en-US" altLang="ja-JP" sz="1100" spc="300" dirty="0">
                <a:solidFill>
                  <a:schemeClr val="tx1">
                    <a:lumMod val="65000"/>
                    <a:lumOff val="35000"/>
                  </a:schemeClr>
                </a:solidFill>
                <a:latin typeface="HGPMinchoE" charset="-128"/>
                <a:ea typeface="HGPMinchoE" charset="-128"/>
                <a:cs typeface="HGPMinchoE" charset="-128"/>
              </a:rPr>
              <a:t>	</a:t>
            </a:r>
            <a:r>
              <a:rPr kumimoji="1" lang="en-US" altLang="ja-JP" sz="1100" dirty="0">
                <a:solidFill>
                  <a:schemeClr val="tx1">
                    <a:lumMod val="65000"/>
                    <a:lumOff val="35000"/>
                  </a:schemeClr>
                </a:solidFill>
                <a:latin typeface="HGPMinchoE" charset="-128"/>
                <a:ea typeface="HGPMinchoE" charset="-128"/>
                <a:cs typeface="HGPMinchoE" charset="-128"/>
              </a:rPr>
              <a:t>※</a:t>
            </a:r>
            <a:r>
              <a:rPr kumimoji="1" lang="ja-JP" altLang="en-US" sz="1100" dirty="0">
                <a:solidFill>
                  <a:schemeClr val="tx1">
                    <a:lumMod val="65000"/>
                    <a:lumOff val="35000"/>
                  </a:schemeClr>
                </a:solidFill>
                <a:latin typeface="HGPMinchoE" charset="-128"/>
                <a:ea typeface="HGPMinchoE" charset="-128"/>
                <a:cs typeface="HGPMinchoE" charset="-128"/>
              </a:rPr>
              <a:t>作業内容によって前後することがあります</a:t>
            </a:r>
            <a:r>
              <a:rPr kumimoji="1" lang="ja-JP" altLang="en-US" sz="1100" spc="300" dirty="0">
                <a:solidFill>
                  <a:schemeClr val="tx1">
                    <a:lumMod val="65000"/>
                    <a:lumOff val="35000"/>
                  </a:schemeClr>
                </a:solidFill>
                <a:latin typeface="HGPMinchoE" charset="-128"/>
                <a:ea typeface="HGPMinchoE" charset="-128"/>
                <a:cs typeface="HGPMinchoE" charset="-128"/>
              </a:rPr>
              <a:t>。</a:t>
            </a:r>
            <a:endParaRPr kumimoji="1"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r>
              <a:rPr lang="ja-JP" altLang="en-US" sz="1100" spc="300" dirty="0">
                <a:solidFill>
                  <a:schemeClr val="tx1">
                    <a:lumMod val="65000"/>
                    <a:lumOff val="35000"/>
                  </a:schemeClr>
                </a:solidFill>
                <a:latin typeface="HGPMinchoE" charset="-128"/>
                <a:ea typeface="HGPMinchoE" charset="-128"/>
                <a:cs typeface="HGPMinchoE" charset="-128"/>
              </a:rPr>
              <a:t>休日</a:t>
            </a:r>
            <a:r>
              <a:rPr lang="en-US" altLang="ja-JP" sz="1100" spc="300" dirty="0">
                <a:solidFill>
                  <a:schemeClr val="tx1">
                    <a:lumMod val="65000"/>
                    <a:lumOff val="35000"/>
                  </a:schemeClr>
                </a:solidFill>
                <a:latin typeface="HGPMinchoE" charset="-128"/>
                <a:ea typeface="HGPMinchoE" charset="-128"/>
                <a:cs typeface="HGPMinchoE" charset="-128"/>
              </a:rPr>
              <a:t>	</a:t>
            </a:r>
            <a:r>
              <a:rPr lang="ja-JP" altLang="en-US" sz="1100" spc="300" dirty="0">
                <a:solidFill>
                  <a:schemeClr val="tx1">
                    <a:lumMod val="65000"/>
                    <a:lumOff val="35000"/>
                  </a:schemeClr>
                </a:solidFill>
                <a:latin typeface="HGPMinchoE" charset="-128"/>
                <a:ea typeface="HGPMinchoE" charset="-128"/>
                <a:cs typeface="HGPMinchoE" charset="-128"/>
              </a:rPr>
              <a:t>日曜日　祝祭日</a:t>
            </a:r>
            <a:endParaRPr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endParaRPr kumimoji="1"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endParaRPr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r>
              <a:rPr lang="ja-JP" altLang="en-US" sz="1100" spc="300" dirty="0">
                <a:solidFill>
                  <a:schemeClr val="tx1">
                    <a:lumMod val="65000"/>
                    <a:lumOff val="35000"/>
                  </a:schemeClr>
                </a:solidFill>
                <a:latin typeface="HGPMinchoE" charset="-128"/>
                <a:ea typeface="HGPMinchoE" charset="-128"/>
                <a:cs typeface="HGPMinchoE" charset="-128"/>
              </a:rPr>
              <a:t>施工業者</a:t>
            </a:r>
            <a:endParaRPr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endParaRPr lang="en-US" altLang="ja-JP" sz="1100" spc="300" dirty="0">
              <a:solidFill>
                <a:schemeClr val="tx1">
                  <a:lumMod val="65000"/>
                  <a:lumOff val="35000"/>
                </a:schemeClr>
              </a:solidFill>
              <a:latin typeface="HGPMinchoE" charset="-128"/>
              <a:ea typeface="HGPMinchoE" charset="-128"/>
              <a:cs typeface="HGPMinchoE" charset="-128"/>
            </a:endParaRPr>
          </a:p>
          <a:p>
            <a:pPr>
              <a:lnSpc>
                <a:spcPct val="150000"/>
              </a:lnSpc>
            </a:pPr>
            <a:r>
              <a:rPr lang="ja-JP" altLang="en-US" sz="1100" spc="300" dirty="0">
                <a:solidFill>
                  <a:schemeClr val="tx1">
                    <a:lumMod val="65000"/>
                    <a:lumOff val="35000"/>
                  </a:schemeClr>
                </a:solidFill>
                <a:latin typeface="HGPMinchoE" charset="-128"/>
                <a:ea typeface="HGPMinchoE" charset="-128"/>
                <a:cs typeface="HGPMinchoE" charset="-128"/>
              </a:rPr>
              <a:t>建設許可　</a:t>
            </a:r>
            <a:r>
              <a:rPr lang="ja-JP" altLang="en-US" sz="1100" dirty="0">
                <a:solidFill>
                  <a:schemeClr val="tx1">
                    <a:lumMod val="65000"/>
                    <a:lumOff val="35000"/>
                  </a:schemeClr>
                </a:solidFill>
                <a:latin typeface="HGPMinchoE" charset="-128"/>
                <a:ea typeface="HGPMinchoE" charset="-128"/>
                <a:cs typeface="HGPMinchoE" charset="-128"/>
              </a:rPr>
              <a:t>東京都知事（●●）●●●●●</a:t>
            </a:r>
            <a:endParaRPr lang="en-US" altLang="ja-JP" sz="1100" dirty="0">
              <a:solidFill>
                <a:schemeClr val="tx1">
                  <a:lumMod val="65000"/>
                  <a:lumOff val="35000"/>
                </a:schemeClr>
              </a:solidFill>
              <a:latin typeface="HGPMinchoE" charset="-128"/>
              <a:ea typeface="HGPMinchoE" charset="-128"/>
              <a:cs typeface="HGPMinchoE" charset="-128"/>
            </a:endParaRPr>
          </a:p>
          <a:p>
            <a:pPr>
              <a:lnSpc>
                <a:spcPct val="150000"/>
              </a:lnSpc>
            </a:pPr>
            <a:r>
              <a:rPr lang="ja-JP" altLang="en-US" sz="1100" dirty="0">
                <a:solidFill>
                  <a:schemeClr val="tx1">
                    <a:lumMod val="65000"/>
                    <a:lumOff val="35000"/>
                  </a:schemeClr>
                </a:solidFill>
                <a:latin typeface="HGPMinchoE" charset="-128"/>
                <a:ea typeface="HGPMinchoE" charset="-128"/>
                <a:cs typeface="HGPMinchoE" charset="-128"/>
              </a:rPr>
              <a:t>東京都江東区豊洲 </a:t>
            </a:r>
            <a:r>
              <a:rPr lang="en-US" altLang="ja-JP" sz="1100" dirty="0">
                <a:solidFill>
                  <a:schemeClr val="tx1">
                    <a:lumMod val="65000"/>
                    <a:lumOff val="35000"/>
                  </a:schemeClr>
                </a:solidFill>
                <a:latin typeface="HGPMinchoE" charset="-128"/>
                <a:ea typeface="HGPMinchoE" charset="-128"/>
                <a:cs typeface="HGPMinchoE" charset="-128"/>
              </a:rPr>
              <a:t>3-2-3</a:t>
            </a:r>
          </a:p>
          <a:p>
            <a:pPr>
              <a:lnSpc>
                <a:spcPct val="150000"/>
              </a:lnSpc>
            </a:pPr>
            <a:r>
              <a:rPr lang="en-US" altLang="ja-JP" sz="1100" dirty="0">
                <a:solidFill>
                  <a:schemeClr val="tx1">
                    <a:lumMod val="65000"/>
                    <a:lumOff val="35000"/>
                  </a:schemeClr>
                </a:solidFill>
                <a:latin typeface="HGPMinchoE" charset="-128"/>
                <a:ea typeface="HGPMinchoE" charset="-128"/>
                <a:cs typeface="HGPMinchoE" charset="-128"/>
              </a:rPr>
              <a:t>TEL 03-1234-1111</a:t>
            </a:r>
          </a:p>
          <a:p>
            <a:pPr>
              <a:lnSpc>
                <a:spcPct val="150000"/>
              </a:lnSpc>
            </a:pPr>
            <a:r>
              <a:rPr lang="ja-JP" altLang="en-US" sz="1100" dirty="0">
                <a:solidFill>
                  <a:schemeClr val="tx1">
                    <a:lumMod val="65000"/>
                    <a:lumOff val="35000"/>
                  </a:schemeClr>
                </a:solidFill>
                <a:latin typeface="HGPMinchoE" charset="-128"/>
                <a:ea typeface="HGPMinchoE" charset="-128"/>
                <a:cs typeface="HGPMinchoE" charset="-128"/>
              </a:rPr>
              <a:t>担当者　田中太郎</a:t>
            </a:r>
            <a:endParaRPr lang="en-US" altLang="ja-JP" sz="1100" dirty="0">
              <a:solidFill>
                <a:schemeClr val="tx1">
                  <a:lumMod val="65000"/>
                  <a:lumOff val="35000"/>
                </a:schemeClr>
              </a:solidFill>
              <a:latin typeface="HGPMinchoE" charset="-128"/>
              <a:ea typeface="HGPMinchoE" charset="-128"/>
              <a:cs typeface="HGPMinchoE" charset="-128"/>
            </a:endParaRPr>
          </a:p>
        </p:txBody>
      </p:sp>
      <p:sp>
        <p:nvSpPr>
          <p:cNvPr id="27" name="テキスト ボックス 26"/>
          <p:cNvSpPr txBox="1"/>
          <p:nvPr/>
        </p:nvSpPr>
        <p:spPr>
          <a:xfrm>
            <a:off x="1866795" y="8601560"/>
            <a:ext cx="1737976" cy="338554"/>
          </a:xfrm>
          <a:prstGeom prst="rect">
            <a:avLst/>
          </a:prstGeom>
          <a:noFill/>
        </p:spPr>
        <p:txBody>
          <a:bodyPr wrap="none" rtlCol="0">
            <a:spAutoFit/>
          </a:bodyPr>
          <a:lstStyle/>
          <a:p>
            <a:r>
              <a:rPr kumimoji="1" lang="ja-JP" altLang="en-US" sz="1600">
                <a:solidFill>
                  <a:schemeClr val="tx1">
                    <a:lumMod val="65000"/>
                    <a:lumOff val="35000"/>
                  </a:schemeClr>
                </a:solidFill>
                <a:latin typeface="HGPMinchoE" charset="-128"/>
                <a:ea typeface="HGPMinchoE" charset="-128"/>
                <a:cs typeface="HGPMinchoE" charset="-128"/>
              </a:rPr>
              <a:t>アスクル建設（株）</a:t>
            </a:r>
          </a:p>
        </p:txBody>
      </p:sp>
    </p:spTree>
    <p:extLst>
      <p:ext uri="{BB962C8B-B14F-4D97-AF65-F5344CB8AC3E}">
        <p14:creationId xmlns:p14="http://schemas.microsoft.com/office/powerpoint/2010/main" val="896093799"/>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51.pptx" id="{D8CEF92E-E621-4889-A2C4-D44EA4896D94}" vid="{7BA0B976-7AA0-4750-86DE-53A6EBAC7E76}"/>
    </a:ext>
  </a:extLst>
</a:theme>
</file>

<file path=ppt/theme/theme2.xml><?xml version="1.0" encoding="utf-8"?>
<a:theme xmlns:a="http://schemas.openxmlformats.org/drawingml/2006/main" name="1_ガイド入りテンプレートサンプル20130531三木さん">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5.potx" id="{3F8E5C06-014F-4A13-A3C7-E133BECAFD1E}" vid="{BD152B00-4CFD-4022-8208-530F7579D794}"/>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1275</TotalTime>
  <Words>133</Words>
  <Application>Microsoft Macintosh PowerPoint</Application>
  <PresentationFormat>ユーザー設定</PresentationFormat>
  <Paragraphs>40</Paragraphs>
  <Slides>2</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2</vt:i4>
      </vt:variant>
      <vt:variant>
        <vt:lpstr>スライド タイトル</vt:lpstr>
      </vt:variant>
      <vt:variant>
        <vt:i4>2</vt:i4>
      </vt:variant>
    </vt:vector>
  </HeadingPairs>
  <TitlesOfParts>
    <vt:vector size="10" baseType="lpstr">
      <vt:lpstr>HGPMinchoE</vt:lpstr>
      <vt:lpstr>HG丸ｺﾞｼｯｸM-PRO</vt:lpstr>
      <vt:lpstr>ＭＳ Ｐゴシック</vt:lpstr>
      <vt:lpstr>Arial</vt:lpstr>
      <vt:lpstr>Calibri</vt:lpstr>
      <vt:lpstr>Calibri Light</vt:lpstr>
      <vt:lpstr>Office テーマ</vt:lpstr>
      <vt:lpstr>1_ガイド入りテンプレートサンプル20130531三木さん</vt:lpstr>
      <vt:lpstr>PowerPoint プレゼンテーション</vt:lpstr>
      <vt:lpstr>PowerPoint プレゼンテーション</vt:lpstr>
    </vt:vector>
  </TitlesOfParts>
  <LinksUpToDate>false</LinksUpToDate>
  <SharedDoc>false</SharedDoc>
  <HyperlinksChanged>false</HyperlinksChanged>
  <AppVersion>16.0009</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ModifiedBy> </cp:lastModifiedBy>
  <cp:revision>174</cp:revision>
  <cp:lastPrinted>2013-08-08T08:23:13Z</cp:lastPrinted>
  <dcterms:created xsi:type="dcterms:W3CDTF">2013-08-08T01:25:55Z</dcterms:created>
  <dcterms:modified xsi:type="dcterms:W3CDTF">2018-02-03T11:18:07Z</dcterms:modified>
</cp:coreProperties>
</file>