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6199"/>
    <a:srgbClr val="F8CFE2"/>
    <a:srgbClr val="7076A3"/>
    <a:srgbClr val="F8FAA0"/>
    <a:srgbClr val="2F5597"/>
    <a:srgbClr val="FAF07F"/>
    <a:srgbClr val="162847"/>
    <a:srgbClr val="CF8564"/>
    <a:srgbClr val="A9D3D5"/>
    <a:srgbClr val="9CC3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>
        <p:scale>
          <a:sx n="80" d="100"/>
          <a:sy n="80" d="100"/>
        </p:scale>
        <p:origin x="3256" y="-11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D7A18758-9D07-E04E-B5F2-F9C14C6B2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0" y="5572171"/>
            <a:ext cx="7775575" cy="2688122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39081" y="5594627"/>
            <a:ext cx="2978612" cy="260265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biLevel thresh="25000"/>
          </a:blip>
          <a:stretch>
            <a:fillRect/>
          </a:stretch>
        </p:blipFill>
        <p:spPr>
          <a:xfrm>
            <a:off x="-810371" y="5632164"/>
            <a:ext cx="9117495" cy="2670822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752231" y="6075509"/>
            <a:ext cx="32688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spc="-150" dirty="0">
                <a:solidFill>
                  <a:srgbClr val="E16199"/>
                </a:solidFill>
                <a:latin typeface="Meiryo" charset="-128"/>
                <a:ea typeface="Meiryo" charset="-128"/>
                <a:cs typeface="Meiryo" charset="-128"/>
              </a:rPr>
              <a:t>対象物件をご契約頂いた方に</a:t>
            </a:r>
            <a:endParaRPr lang="en-US" altLang="ja-JP" sz="2000" b="1" spc="-150" dirty="0">
              <a:solidFill>
                <a:srgbClr val="E16199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8797" y="8464617"/>
            <a:ext cx="214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あすくる不動産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50295" y="8464617"/>
            <a:ext cx="28522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16483" y="8912290"/>
            <a:ext cx="2044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東京都江東区豊洲 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3-2-3</a:t>
            </a:r>
          </a:p>
          <a:p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http://</a:t>
            </a:r>
            <a:r>
              <a:rPr lang="en-US" altLang="ja-JP" sz="1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www.askult.com</a:t>
            </a:r>
            <a:r>
              <a:rPr lang="en-US" altLang="ja-JP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endParaRPr kumimoji="1" lang="ja-JP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25598" y="3226675"/>
            <a:ext cx="2260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2/1 </a:t>
            </a:r>
            <a:r>
              <a:rPr lang="mr-IN" altLang="ja-JP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–</a:t>
            </a:r>
            <a:r>
              <a:rPr lang="en-US" altLang="ja-JP" sz="32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 3/31</a:t>
            </a:r>
            <a:endParaRPr kumimoji="1" lang="ja-JP" altLang="en-US" sz="3200" b="1" dirty="0">
              <a:solidFill>
                <a:schemeClr val="bg1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70693" y="3888832"/>
            <a:ext cx="1980029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あすくる不動産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2597" y="6344325"/>
            <a:ext cx="66479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000" b="1" dirty="0">
                <a:solidFill>
                  <a:srgbClr val="E16199"/>
                </a:solidFill>
                <a:latin typeface="Arial Black" charset="0"/>
                <a:ea typeface="Arial Black" charset="0"/>
                <a:cs typeface="Arial Black" charset="0"/>
              </a:rPr>
              <a:t>10,000</a:t>
            </a:r>
            <a:r>
              <a:rPr lang="ja-JP" altLang="en-US" sz="3600" b="1" dirty="0">
                <a:solidFill>
                  <a:srgbClr val="E16199"/>
                </a:solidFill>
                <a:latin typeface="Meiryo" charset="-128"/>
                <a:ea typeface="Meiryo" charset="-128"/>
                <a:cs typeface="Meiryo" charset="-128"/>
              </a:rPr>
              <a:t>円分の</a:t>
            </a:r>
            <a:endParaRPr lang="en-US" altLang="ja-JP" sz="3600" b="1" dirty="0">
              <a:solidFill>
                <a:srgbClr val="E16199"/>
              </a:solidFill>
              <a:latin typeface="Meiryo" charset="-128"/>
              <a:ea typeface="Meiryo" charset="-128"/>
              <a:cs typeface="Meiryo" charset="-128"/>
            </a:endParaRPr>
          </a:p>
          <a:p>
            <a:r>
              <a:rPr lang="ja-JP" altLang="en-US" sz="4800" b="1" dirty="0">
                <a:solidFill>
                  <a:srgbClr val="E16199"/>
                </a:solidFill>
                <a:latin typeface="Meiryo" charset="-128"/>
                <a:ea typeface="Meiryo" charset="-128"/>
                <a:cs typeface="Meiryo" charset="-128"/>
              </a:rPr>
              <a:t>ギフトカード</a:t>
            </a:r>
            <a:r>
              <a:rPr lang="ja-JP" altLang="en-US" sz="3600" b="1" dirty="0">
                <a:solidFill>
                  <a:srgbClr val="E16199"/>
                </a:solidFill>
                <a:latin typeface="Meiryo" charset="-128"/>
                <a:ea typeface="Meiryo" charset="-128"/>
                <a:cs typeface="Meiryo" charset="-128"/>
              </a:rPr>
              <a:t>プレゼント！</a:t>
            </a:r>
            <a:endParaRPr kumimoji="1" lang="ja-JP" altLang="en-US" sz="3200" b="1" dirty="0">
              <a:solidFill>
                <a:srgbClr val="E16199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455377" y="9607193"/>
            <a:ext cx="6944331" cy="9753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solidFill>
                  <a:srgbClr val="E16199"/>
                </a:solidFill>
                <a:latin typeface="+mj-ea"/>
                <a:ea typeface="+mj-ea"/>
                <a:cs typeface="Arial Black" charset="0"/>
              </a:rPr>
              <a:t>☎</a:t>
            </a:r>
            <a:r>
              <a:rPr lang="en-US" altLang="ja-JP" sz="4800" b="1" dirty="0">
                <a:solidFill>
                  <a:srgbClr val="E16199"/>
                </a:solidFill>
                <a:latin typeface="Arial Black" charset="0"/>
                <a:ea typeface="Arial Black" charset="0"/>
                <a:cs typeface="Arial Black" charset="0"/>
              </a:rPr>
              <a:t>03-1234-1111</a:t>
            </a:r>
            <a:endParaRPr kumimoji="1" lang="ja-JP" altLang="en-US" sz="4800" b="1" dirty="0">
              <a:solidFill>
                <a:srgbClr val="E16199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1222</TotalTime>
  <Words>195</Words>
  <Application>Microsoft Macintosh PowerPoint</Application>
  <PresentationFormat>ユーザー設定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169</cp:revision>
  <cp:lastPrinted>2013-08-08T08:23:13Z</cp:lastPrinted>
  <dcterms:created xsi:type="dcterms:W3CDTF">2013-08-08T01:25:55Z</dcterms:created>
  <dcterms:modified xsi:type="dcterms:W3CDTF">2018-02-03T11:27:18Z</dcterms:modified>
</cp:coreProperties>
</file>