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6199"/>
    <a:srgbClr val="F9C8FF"/>
    <a:srgbClr val="F8CFE2"/>
    <a:srgbClr val="7076A3"/>
    <a:srgbClr val="F8FAA0"/>
    <a:srgbClr val="2F5597"/>
    <a:srgbClr val="FAF07F"/>
    <a:srgbClr val="162847"/>
    <a:srgbClr val="CF8564"/>
    <a:srgbClr val="A9D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51" autoAdjust="0"/>
    <p:restoredTop sz="86418"/>
  </p:normalViewPr>
  <p:slideViewPr>
    <p:cSldViewPr snapToGrid="0">
      <p:cViewPr varScale="1">
        <p:scale>
          <a:sx n="71" d="100"/>
          <a:sy n="71" d="100"/>
        </p:scale>
        <p:origin x="331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846438" y="1699061"/>
            <a:ext cx="4081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水道工事のお知らせ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90203" y="983603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平成●●年●</a:t>
            </a:r>
            <a:r>
              <a:rPr kumimoji="1" lang="ja-JP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●月吉日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04610" y="1292768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住民の皆様へ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4606" y="2398076"/>
            <a:ext cx="42133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拝啓　時下益々ご清栄のことと、お慶び申し上げます。平素は格別のご高配を賜り熱く御礼申し上げます。</a:t>
            </a:r>
            <a:endParaRPr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つきましてはこの度下記日程にて、●●●工事をさせていただきます。</a:t>
            </a:r>
            <a:endParaRPr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工事中は何かとご迷惑をおかけいたしますが、ご理解ご協力を賜りますようお願い致します。</a:t>
            </a:r>
            <a:endParaRPr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 algn="r">
              <a:lnSpc>
                <a:spcPct val="200000"/>
              </a:lnSpc>
            </a:pP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敬具</a:t>
            </a:r>
            <a:endParaRPr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04562" y="8799250"/>
            <a:ext cx="29610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水道工事のアスクル（株）</a:t>
            </a:r>
            <a:endParaRPr kumimoji="1" lang="en-US" altLang="ja-JP" sz="20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 algn="r"/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東京都江東区豊洲 </a:t>
            </a:r>
            <a:r>
              <a:rPr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3-2-3</a:t>
            </a:r>
          </a:p>
          <a:p>
            <a:pPr algn="r"/>
            <a:r>
              <a:rPr kumimoji="1"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TEL 03-1234-1111</a:t>
            </a:r>
            <a:endParaRPr kumimoji="1" lang="ja-JP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46438" y="4415035"/>
            <a:ext cx="4081567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工事場所：●●区●●３丁目地内</a:t>
            </a:r>
            <a:endParaRPr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工事日程：平成●●年●●月●●日</a:t>
            </a:r>
            <a:r>
              <a:rPr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 09:00 </a:t>
            </a:r>
            <a:r>
              <a:rPr lang="mr-IN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–</a:t>
            </a:r>
            <a:r>
              <a:rPr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 16:00</a:t>
            </a: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　◆車両通り抜け出来ません。迂回お願い致します。</a:t>
            </a:r>
            <a:endParaRPr lang="en-US" altLang="ja-JP" sz="10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　◆交通誘導員を配備します。</a:t>
            </a:r>
            <a:endParaRPr lang="en-US" altLang="ja-JP" sz="10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　◆断水はありません。</a:t>
            </a:r>
            <a:endParaRPr lang="en-US" altLang="ja-JP" sz="1000" dirty="0">
              <a:solidFill>
                <a:schemeClr val="tx1">
                  <a:lumMod val="65000"/>
                  <a:lumOff val="3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008859" y="6109909"/>
            <a:ext cx="3919146" cy="238059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</a:p>
        </p:txBody>
      </p:sp>
    </p:spTree>
    <p:extLst>
      <p:ext uri="{BB962C8B-B14F-4D97-AF65-F5344CB8AC3E}">
        <p14:creationId xmlns:p14="http://schemas.microsoft.com/office/powerpoint/2010/main" val="204297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</TotalTime>
  <Words>164</Words>
  <Application>Microsoft Macintosh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HGPMinchoE</vt:lpstr>
      <vt:lpstr>HG丸ｺﾞｼｯｸM-PRO</vt:lpstr>
      <vt:lpstr>ＭＳ Ｐゴシック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179</cp:revision>
  <cp:lastPrinted>2013-08-08T08:23:13Z</cp:lastPrinted>
  <dcterms:created xsi:type="dcterms:W3CDTF">2013-08-08T01:25:55Z</dcterms:created>
  <dcterms:modified xsi:type="dcterms:W3CDTF">2018-02-03T11:17:12Z</dcterms:modified>
</cp:coreProperties>
</file>