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63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16199"/>
    <a:srgbClr val="F9C8FF"/>
    <a:srgbClr val="F8CFE2"/>
    <a:srgbClr val="7076A3"/>
    <a:srgbClr val="F8FAA0"/>
    <a:srgbClr val="2F5597"/>
    <a:srgbClr val="FAF07F"/>
    <a:srgbClr val="162847"/>
    <a:srgbClr val="CF8564"/>
    <a:srgbClr val="A9D3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951" autoAdjust="0"/>
    <p:restoredTop sz="86418"/>
  </p:normalViewPr>
  <p:slideViewPr>
    <p:cSldViewPr snapToGrid="0">
      <p:cViewPr varScale="1">
        <p:scale>
          <a:sx n="71" d="100"/>
          <a:sy n="71" d="100"/>
        </p:scale>
        <p:origin x="3312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図 10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7775175" cy="10907713"/>
          </a:xfrm>
          <a:prstGeom prst="rect">
            <a:avLst/>
          </a:prstGeom>
        </p:spPr>
      </p:pic>
      <p:sp>
        <p:nvSpPr>
          <p:cNvPr id="4" name="テキスト ボックス 3"/>
          <p:cNvSpPr txBox="1"/>
          <p:nvPr/>
        </p:nvSpPr>
        <p:spPr>
          <a:xfrm>
            <a:off x="1846438" y="1699061"/>
            <a:ext cx="408156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200" spc="3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水道工事のお知らせ</a:t>
            </a: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890203" y="983603"/>
            <a:ext cx="19800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平成●●年●</a:t>
            </a:r>
            <a:r>
              <a:rPr kumimoji="1" lang="ja-JP" altLang="en-US" sz="140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●月吉日</a:t>
            </a:r>
            <a:endParaRPr kumimoji="1" lang="ja-JP" altLang="en-US" sz="14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204610" y="1292768"/>
            <a:ext cx="139333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6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住民の皆様へ</a:t>
            </a: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794606" y="2398076"/>
            <a:ext cx="4213334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ja-JP" alt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拝啓　時下益々ご清栄のことと、お慶び申し上げます。平素は格別のご高配を賜り熱く御礼申し上げます。</a:t>
            </a:r>
            <a:endParaRPr lang="en-US" altLang="ja-JP" sz="11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  <a:p>
            <a:pPr>
              <a:lnSpc>
                <a:spcPct val="200000"/>
              </a:lnSpc>
            </a:pPr>
            <a:r>
              <a:rPr lang="ja-JP" alt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つきましてはこの度下記日程にて、●●●工事をさせていただきます。</a:t>
            </a:r>
            <a:endParaRPr lang="en-US" altLang="ja-JP" sz="11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  <a:p>
            <a:pPr>
              <a:lnSpc>
                <a:spcPct val="200000"/>
              </a:lnSpc>
            </a:pPr>
            <a:r>
              <a:rPr lang="ja-JP" alt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工事中は何かとご迷惑をおかけいたしますが、ご理解ご協力を賜りますようお願い致します。</a:t>
            </a:r>
            <a:endParaRPr lang="en-US" altLang="ja-JP" sz="11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  <a:p>
            <a:pPr algn="r">
              <a:lnSpc>
                <a:spcPct val="200000"/>
              </a:lnSpc>
            </a:pPr>
            <a:r>
              <a:rPr lang="ja-JP" alt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敬具</a:t>
            </a:r>
            <a:endParaRPr lang="en-US" altLang="ja-JP" sz="11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004562" y="8799250"/>
            <a:ext cx="296106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ja-JP" altLang="en-US" sz="20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水道工事のアスクル（株）</a:t>
            </a:r>
            <a:endParaRPr kumimoji="1" lang="en-US" altLang="ja-JP" sz="20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  <a:p>
            <a:pPr algn="r"/>
            <a:r>
              <a:rPr lang="ja-JP" altLang="en-US" sz="12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東京都江東区豊洲 </a:t>
            </a:r>
            <a:r>
              <a:rPr lang="en-US" altLang="ja-JP" sz="12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3-2-3</a:t>
            </a:r>
          </a:p>
          <a:p>
            <a:pPr algn="r"/>
            <a:r>
              <a:rPr kumimoji="1" lang="en-US" altLang="ja-JP" sz="12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TEL 03-1234-1111</a:t>
            </a:r>
            <a:endParaRPr kumimoji="1" lang="ja-JP" altLang="en-US" sz="12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846438" y="4415035"/>
            <a:ext cx="4081567" cy="14619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ja-JP" alt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工事場所：●●区●●３丁目地内</a:t>
            </a:r>
            <a:endParaRPr lang="en-US" altLang="ja-JP" sz="11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  <a:p>
            <a:pPr>
              <a:lnSpc>
                <a:spcPct val="200000"/>
              </a:lnSpc>
            </a:pPr>
            <a:r>
              <a:rPr lang="ja-JP" alt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工事日程：平成●●年●●月●●日</a:t>
            </a:r>
            <a:r>
              <a:rPr lang="en-US" altLang="ja-JP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 09:00 </a:t>
            </a:r>
            <a:r>
              <a:rPr lang="mr-IN" altLang="ja-JP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–</a:t>
            </a:r>
            <a:r>
              <a:rPr lang="en-US" altLang="ja-JP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 16:00</a:t>
            </a:r>
          </a:p>
          <a:p>
            <a:pPr>
              <a:lnSpc>
                <a:spcPct val="150000"/>
              </a:lnSpc>
            </a:pPr>
            <a:r>
              <a:rPr lang="ja-JP" altLang="en-US" sz="10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　◆車両通り抜け出来ません。迂回お願い致します。</a:t>
            </a:r>
            <a:endParaRPr lang="en-US" altLang="ja-JP" sz="10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0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　◆交通誘導員を配備します。</a:t>
            </a:r>
            <a:endParaRPr lang="en-US" altLang="ja-JP" sz="10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000" dirty="0">
                <a:solidFill>
                  <a:schemeClr val="tx1">
                    <a:lumMod val="65000"/>
                    <a:lumOff val="35000"/>
                  </a:schemeClr>
                </a:solidFill>
                <a:latin typeface="HGPMinchoE" charset="-128"/>
                <a:ea typeface="HGPMinchoE" charset="-128"/>
                <a:cs typeface="HGPMinchoE" charset="-128"/>
              </a:rPr>
              <a:t>　◆断水はありません。</a:t>
            </a:r>
            <a:endParaRPr lang="en-US" altLang="ja-JP" sz="1000" dirty="0">
              <a:solidFill>
                <a:schemeClr val="tx1">
                  <a:lumMod val="65000"/>
                  <a:lumOff val="35000"/>
                </a:schemeClr>
              </a:solidFill>
              <a:latin typeface="HGPMinchoE" charset="-128"/>
              <a:ea typeface="HGPMinchoE" charset="-128"/>
              <a:cs typeface="HGPMinchoE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2008859" y="6109909"/>
            <a:ext cx="3919146" cy="238059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地図</a:t>
            </a:r>
          </a:p>
        </p:txBody>
      </p:sp>
    </p:spTree>
    <p:extLst>
      <p:ext uri="{BB962C8B-B14F-4D97-AF65-F5344CB8AC3E}">
        <p14:creationId xmlns:p14="http://schemas.microsoft.com/office/powerpoint/2010/main" val="20429764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1295</TotalTime>
  <Words>164</Words>
  <Application>Microsoft Macintosh PowerPoint</Application>
  <PresentationFormat>ユーザー設定</PresentationFormat>
  <Paragraphs>33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HGPMinchoE</vt:lpstr>
      <vt:lpstr>HG丸ｺﾞｼｯｸM-PRO</vt:lpstr>
      <vt:lpstr>ＭＳ Ｐゴシック</vt:lpstr>
      <vt:lpstr>Arial</vt:lpstr>
      <vt:lpstr>Calibri</vt:lpstr>
      <vt:lpstr>Calibri Light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179</cp:revision>
  <cp:lastPrinted>2013-08-08T08:23:13Z</cp:lastPrinted>
  <dcterms:created xsi:type="dcterms:W3CDTF">2013-08-08T01:25:55Z</dcterms:created>
  <dcterms:modified xsi:type="dcterms:W3CDTF">2018-02-03T11:17:12Z</dcterms:modified>
</cp:coreProperties>
</file>