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62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EBF7"/>
    <a:srgbClr val="C8D5E3"/>
    <a:srgbClr val="E16199"/>
    <a:srgbClr val="F9C8FF"/>
    <a:srgbClr val="F8CFE2"/>
    <a:srgbClr val="7076A3"/>
    <a:srgbClr val="F8FAA0"/>
    <a:srgbClr val="2F5597"/>
    <a:srgbClr val="FAF07F"/>
    <a:srgbClr val="1628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123" autoAdjust="0"/>
    <p:restoredTop sz="86418"/>
  </p:normalViewPr>
  <p:slideViewPr>
    <p:cSldViewPr snapToGrid="0">
      <p:cViewPr>
        <p:scale>
          <a:sx n="60" d="100"/>
          <a:sy n="60" d="100"/>
        </p:scale>
        <p:origin x="1668" y="36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2018/3/30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3/30/2018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正方形/長方形 22"/>
          <p:cNvSpPr/>
          <p:nvPr/>
        </p:nvSpPr>
        <p:spPr>
          <a:xfrm>
            <a:off x="0" y="0"/>
            <a:ext cx="7775575" cy="1419726"/>
          </a:xfrm>
          <a:prstGeom prst="rect">
            <a:avLst/>
          </a:prstGeom>
          <a:pattFill prst="pct90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-1" y="6448926"/>
            <a:ext cx="7775575" cy="4458787"/>
          </a:xfrm>
          <a:prstGeom prst="rect">
            <a:avLst/>
          </a:prstGeom>
          <a:pattFill prst="pct90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4879092" y="9861910"/>
            <a:ext cx="2031325" cy="6617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>
                <a:solidFill>
                  <a:schemeClr val="accent5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アスクル建築（株）</a:t>
            </a:r>
            <a:endParaRPr kumimoji="1" lang="en-US" altLang="ja-JP" sz="1600" dirty="0">
              <a:solidFill>
                <a:schemeClr val="accent5">
                  <a:lumMod val="75000"/>
                </a:schemeClr>
              </a:solidFill>
              <a:latin typeface="Meiryo" charset="-128"/>
              <a:ea typeface="Meiryo" charset="-128"/>
              <a:cs typeface="Meiryo" charset="-128"/>
            </a:endParaRPr>
          </a:p>
          <a:p>
            <a:r>
              <a:rPr lang="ja-JP" altLang="en-US" sz="1050" dirty="0">
                <a:solidFill>
                  <a:schemeClr val="accent5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東京都江東区豊洲 </a:t>
            </a:r>
            <a:r>
              <a:rPr lang="en-US" altLang="ja-JP" sz="1050" dirty="0">
                <a:solidFill>
                  <a:schemeClr val="accent5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3-2-3</a:t>
            </a:r>
          </a:p>
          <a:p>
            <a:r>
              <a:rPr kumimoji="1" lang="en-US" altLang="ja-JP" sz="1050" dirty="0">
                <a:solidFill>
                  <a:schemeClr val="accent5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TEL 0</a:t>
            </a:r>
            <a:r>
              <a:rPr lang="en-US" altLang="ja-JP" sz="1050" dirty="0">
                <a:solidFill>
                  <a:schemeClr val="accent5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3-1234-1111</a:t>
            </a:r>
            <a:endParaRPr kumimoji="1" lang="ja-JP" altLang="en-US" sz="1050" dirty="0">
              <a:solidFill>
                <a:schemeClr val="accent5">
                  <a:lumMod val="75000"/>
                </a:schemeClr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652560" y="8043863"/>
            <a:ext cx="3980342" cy="241776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rgbClr val="FF0000"/>
                </a:solidFill>
              </a:rPr>
              <a:t>地図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4964387" y="8043863"/>
            <a:ext cx="964688" cy="250474"/>
          </a:xfrm>
          <a:prstGeom prst="rect">
            <a:avLst/>
          </a:prstGeom>
          <a:solidFill>
            <a:srgbClr val="C8D5E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5235849" y="8043912"/>
            <a:ext cx="42191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100">
                <a:solidFill>
                  <a:schemeClr val="accent1">
                    <a:lumMod val="50000"/>
                  </a:schemeClr>
                </a:solidFill>
              </a:rPr>
              <a:t>１階</a:t>
            </a:r>
            <a:endParaRPr kumimoji="1" lang="ja-JP" altLang="en-US" sz="11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6122972" y="8036519"/>
            <a:ext cx="964688" cy="250474"/>
          </a:xfrm>
          <a:prstGeom prst="rect">
            <a:avLst/>
          </a:prstGeom>
          <a:solidFill>
            <a:srgbClr val="C8D5E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6394434" y="8043712"/>
            <a:ext cx="42191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100" dirty="0">
                <a:solidFill>
                  <a:schemeClr val="accent1">
                    <a:lumMod val="50000"/>
                  </a:schemeClr>
                </a:solidFill>
              </a:rPr>
              <a:t>２階</a:t>
            </a:r>
            <a:endParaRPr kumimoji="1" lang="ja-JP" altLang="en-US" sz="11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610995" y="498579"/>
            <a:ext cx="476284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b="1" spc="300" dirty="0">
                <a:solidFill>
                  <a:schemeClr val="bg1"/>
                </a:solidFill>
                <a:effectLst>
                  <a:glow rad="127000">
                    <a:schemeClr val="accent5">
                      <a:lumMod val="75000"/>
                      <a:alpha val="51000"/>
                    </a:schemeClr>
                  </a:glow>
                </a:effectLst>
                <a:latin typeface="Meiryo" charset="-128"/>
                <a:ea typeface="Meiryo" charset="-128"/>
                <a:cs typeface="Meiryo" charset="-128"/>
              </a:rPr>
              <a:t>夏の</a:t>
            </a:r>
            <a:r>
              <a:rPr kumimoji="1" lang="ja-JP" altLang="en-US" sz="4800" b="1" spc="300" dirty="0">
                <a:solidFill>
                  <a:schemeClr val="bg1"/>
                </a:solidFill>
                <a:effectLst>
                  <a:glow rad="127000">
                    <a:schemeClr val="accent5">
                      <a:lumMod val="75000"/>
                      <a:alpha val="51000"/>
                    </a:schemeClr>
                  </a:glow>
                </a:effectLst>
                <a:latin typeface="Meiryo" charset="-128"/>
                <a:ea typeface="Meiryo" charset="-128"/>
                <a:cs typeface="Meiryo" charset="-128"/>
              </a:rPr>
              <a:t>現場見学会</a:t>
            </a: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5320140" y="678463"/>
            <a:ext cx="19461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200" b="1" dirty="0">
                <a:solidFill>
                  <a:schemeClr val="bg1"/>
                </a:solidFill>
                <a:effectLst>
                  <a:glow rad="88900">
                    <a:schemeClr val="accent5">
                      <a:lumMod val="75000"/>
                      <a:alpha val="53000"/>
                    </a:schemeClr>
                  </a:glow>
                </a:effectLst>
                <a:latin typeface="Meiryo" charset="-128"/>
                <a:ea typeface="Meiryo" charset="-128"/>
                <a:cs typeface="Meiryo" charset="-128"/>
              </a:rPr>
              <a:t>7/22,23</a:t>
            </a:r>
            <a:endParaRPr kumimoji="1" lang="ja-JP" altLang="en-US" sz="3200" b="1" dirty="0">
              <a:solidFill>
                <a:schemeClr val="bg1"/>
              </a:solidFill>
              <a:effectLst>
                <a:glow rad="88900">
                  <a:schemeClr val="accent5">
                    <a:lumMod val="75000"/>
                    <a:alpha val="53000"/>
                  </a:schemeClr>
                </a:glow>
              </a:effectLst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652560" y="5850490"/>
            <a:ext cx="1893870" cy="405114"/>
          </a:xfrm>
          <a:prstGeom prst="roundRect">
            <a:avLst>
              <a:gd name="adj" fmla="val 50000"/>
            </a:avLst>
          </a:prstGeom>
          <a:pattFill prst="narHorz">
            <a:fgClr>
              <a:schemeClr val="accent1">
                <a:lumMod val="40000"/>
                <a:lumOff val="60000"/>
              </a:schemeClr>
            </a:fgClr>
            <a:bgClr>
              <a:schemeClr val="accent1">
                <a:lumMod val="60000"/>
                <a:lumOff val="40000"/>
              </a:schemeClr>
            </a:bgClr>
          </a:pattFill>
          <a:ln>
            <a:noFill/>
          </a:ln>
          <a:effectLst>
            <a:glow rad="127000">
              <a:schemeClr val="bg1">
                <a:alpha val="32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accent1">
                    <a:lumMod val="75000"/>
                  </a:schemeClr>
                </a:solidFill>
                <a:effectLst>
                  <a:glow rad="139700">
                    <a:schemeClr val="bg1">
                      <a:alpha val="72000"/>
                    </a:schemeClr>
                  </a:glow>
                </a:effectLst>
              </a:rPr>
              <a:t>オール電化完備</a:t>
            </a:r>
          </a:p>
        </p:txBody>
      </p:sp>
      <p:sp>
        <p:nvSpPr>
          <p:cNvPr id="24" name="角丸四角形 23"/>
          <p:cNvSpPr/>
          <p:nvPr/>
        </p:nvSpPr>
        <p:spPr>
          <a:xfrm>
            <a:off x="2927151" y="5850490"/>
            <a:ext cx="1893870" cy="405114"/>
          </a:xfrm>
          <a:prstGeom prst="roundRect">
            <a:avLst>
              <a:gd name="adj" fmla="val 50000"/>
            </a:avLst>
          </a:prstGeom>
          <a:pattFill prst="narHorz">
            <a:fgClr>
              <a:schemeClr val="accent1">
                <a:lumMod val="40000"/>
                <a:lumOff val="60000"/>
              </a:schemeClr>
            </a:fgClr>
            <a:bgClr>
              <a:schemeClr val="accent1">
                <a:lumMod val="60000"/>
                <a:lumOff val="40000"/>
              </a:schemeClr>
            </a:bgClr>
          </a:pattFill>
          <a:ln>
            <a:noFill/>
          </a:ln>
          <a:effectLst>
            <a:glow rad="127000">
              <a:schemeClr val="bg1">
                <a:alpha val="32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accent1">
                    <a:lumMod val="75000"/>
                  </a:schemeClr>
                </a:solidFill>
                <a:effectLst>
                  <a:glow rad="139700">
                    <a:schemeClr val="bg1">
                      <a:alpha val="72000"/>
                    </a:schemeClr>
                  </a:glow>
                </a:effectLst>
              </a:rPr>
              <a:t>準防火仕様</a:t>
            </a:r>
          </a:p>
        </p:txBody>
      </p:sp>
      <p:sp>
        <p:nvSpPr>
          <p:cNvPr id="25" name="角丸四角形 24"/>
          <p:cNvSpPr/>
          <p:nvPr/>
        </p:nvSpPr>
        <p:spPr>
          <a:xfrm>
            <a:off x="5201742" y="5850490"/>
            <a:ext cx="1893870" cy="405114"/>
          </a:xfrm>
          <a:prstGeom prst="roundRect">
            <a:avLst>
              <a:gd name="adj" fmla="val 50000"/>
            </a:avLst>
          </a:prstGeom>
          <a:pattFill prst="narHorz">
            <a:fgClr>
              <a:schemeClr val="accent1">
                <a:lumMod val="40000"/>
                <a:lumOff val="60000"/>
              </a:schemeClr>
            </a:fgClr>
            <a:bgClr>
              <a:schemeClr val="accent1">
                <a:lumMod val="60000"/>
                <a:lumOff val="40000"/>
              </a:schemeClr>
            </a:bgClr>
          </a:pattFill>
          <a:ln>
            <a:noFill/>
          </a:ln>
          <a:effectLst>
            <a:glow rad="127000">
              <a:schemeClr val="bg1">
                <a:alpha val="32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accent1">
                    <a:lumMod val="75000"/>
                  </a:schemeClr>
                </a:solidFill>
                <a:effectLst>
                  <a:glow rad="139700">
                    <a:schemeClr val="bg1">
                      <a:alpha val="72000"/>
                    </a:schemeClr>
                  </a:glow>
                </a:effectLst>
              </a:rPr>
              <a:t>全館暖房完備</a:t>
            </a:r>
            <a:endParaRPr kumimoji="1" lang="ja-JP" altLang="en-US" sz="1600" dirty="0">
              <a:solidFill>
                <a:schemeClr val="accent1">
                  <a:lumMod val="75000"/>
                </a:schemeClr>
              </a:solidFill>
              <a:effectLst>
                <a:glow rad="139700">
                  <a:schemeClr val="bg1">
                    <a:alpha val="72000"/>
                  </a:schemeClr>
                </a:glow>
              </a:effectLst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4964386" y="6617893"/>
            <a:ext cx="2238801" cy="12272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000" dirty="0">
                <a:solidFill>
                  <a:schemeClr val="accent5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テキストを入れてください。テキストを入れてください。テキストを入れてください。テキストを入れてください。テキストを入れてください。テキストを入れてください。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-1" y="6700122"/>
            <a:ext cx="4714613" cy="285225"/>
          </a:xfrm>
          <a:custGeom>
            <a:avLst/>
            <a:gdLst>
              <a:gd name="connsiteX0" fmla="*/ 0 w 4632902"/>
              <a:gd name="connsiteY0" fmla="*/ 0 h 402671"/>
              <a:gd name="connsiteX1" fmla="*/ 4632902 w 4632902"/>
              <a:gd name="connsiteY1" fmla="*/ 0 h 402671"/>
              <a:gd name="connsiteX2" fmla="*/ 4632902 w 4632902"/>
              <a:gd name="connsiteY2" fmla="*/ 402671 h 402671"/>
              <a:gd name="connsiteX3" fmla="*/ 0 w 4632902"/>
              <a:gd name="connsiteY3" fmla="*/ 402671 h 402671"/>
              <a:gd name="connsiteX4" fmla="*/ 0 w 4632902"/>
              <a:gd name="connsiteY4" fmla="*/ 0 h 402671"/>
              <a:gd name="connsiteX0" fmla="*/ 0 w 4632902"/>
              <a:gd name="connsiteY0" fmla="*/ 0 h 411060"/>
              <a:gd name="connsiteX1" fmla="*/ 4632902 w 4632902"/>
              <a:gd name="connsiteY1" fmla="*/ 0 h 411060"/>
              <a:gd name="connsiteX2" fmla="*/ 4356065 w 4632902"/>
              <a:gd name="connsiteY2" fmla="*/ 411060 h 411060"/>
              <a:gd name="connsiteX3" fmla="*/ 0 w 4632902"/>
              <a:gd name="connsiteY3" fmla="*/ 402671 h 411060"/>
              <a:gd name="connsiteX4" fmla="*/ 0 w 4632902"/>
              <a:gd name="connsiteY4" fmla="*/ 0 h 411060"/>
              <a:gd name="connsiteX0" fmla="*/ 0 w 4632902"/>
              <a:gd name="connsiteY0" fmla="*/ 0 h 402671"/>
              <a:gd name="connsiteX1" fmla="*/ 4632902 w 4632902"/>
              <a:gd name="connsiteY1" fmla="*/ 0 h 402671"/>
              <a:gd name="connsiteX2" fmla="*/ 4347676 w 4632902"/>
              <a:gd name="connsiteY2" fmla="*/ 402671 h 402671"/>
              <a:gd name="connsiteX3" fmla="*/ 0 w 4632902"/>
              <a:gd name="connsiteY3" fmla="*/ 402671 h 402671"/>
              <a:gd name="connsiteX4" fmla="*/ 0 w 4632902"/>
              <a:gd name="connsiteY4" fmla="*/ 0 h 4026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632902" h="402671">
                <a:moveTo>
                  <a:pt x="0" y="0"/>
                </a:moveTo>
                <a:lnTo>
                  <a:pt x="4632902" y="0"/>
                </a:lnTo>
                <a:lnTo>
                  <a:pt x="4347676" y="402671"/>
                </a:lnTo>
                <a:lnTo>
                  <a:pt x="0" y="402671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bg1"/>
              </a:gs>
              <a:gs pos="100000">
                <a:schemeClr val="accent1">
                  <a:lumMod val="40000"/>
                  <a:lumOff val="60000"/>
                </a:schemeClr>
              </a:gs>
              <a:gs pos="0">
                <a:srgbClr val="DEEBF7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8535" y="6732948"/>
            <a:ext cx="24929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200" dirty="0">
                <a:solidFill>
                  <a:schemeClr val="accent1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●●駅から徒歩</a:t>
            </a:r>
            <a:r>
              <a:rPr kumimoji="1" lang="ja-JP" altLang="en-US" sz="1200">
                <a:solidFill>
                  <a:schemeClr val="accent1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●●分の好立地！</a:t>
            </a:r>
            <a:endParaRPr kumimoji="1" lang="ja-JP" altLang="en-US" sz="1200" dirty="0">
              <a:solidFill>
                <a:schemeClr val="accent1">
                  <a:lumMod val="75000"/>
                </a:schemeClr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31" name="正方形/長方形 25"/>
          <p:cNvSpPr/>
          <p:nvPr/>
        </p:nvSpPr>
        <p:spPr>
          <a:xfrm>
            <a:off x="0" y="7095609"/>
            <a:ext cx="4714613" cy="285225"/>
          </a:xfrm>
          <a:custGeom>
            <a:avLst/>
            <a:gdLst>
              <a:gd name="connsiteX0" fmla="*/ 0 w 4632902"/>
              <a:gd name="connsiteY0" fmla="*/ 0 h 402671"/>
              <a:gd name="connsiteX1" fmla="*/ 4632902 w 4632902"/>
              <a:gd name="connsiteY1" fmla="*/ 0 h 402671"/>
              <a:gd name="connsiteX2" fmla="*/ 4632902 w 4632902"/>
              <a:gd name="connsiteY2" fmla="*/ 402671 h 402671"/>
              <a:gd name="connsiteX3" fmla="*/ 0 w 4632902"/>
              <a:gd name="connsiteY3" fmla="*/ 402671 h 402671"/>
              <a:gd name="connsiteX4" fmla="*/ 0 w 4632902"/>
              <a:gd name="connsiteY4" fmla="*/ 0 h 402671"/>
              <a:gd name="connsiteX0" fmla="*/ 0 w 4632902"/>
              <a:gd name="connsiteY0" fmla="*/ 0 h 411060"/>
              <a:gd name="connsiteX1" fmla="*/ 4632902 w 4632902"/>
              <a:gd name="connsiteY1" fmla="*/ 0 h 411060"/>
              <a:gd name="connsiteX2" fmla="*/ 4356065 w 4632902"/>
              <a:gd name="connsiteY2" fmla="*/ 411060 h 411060"/>
              <a:gd name="connsiteX3" fmla="*/ 0 w 4632902"/>
              <a:gd name="connsiteY3" fmla="*/ 402671 h 411060"/>
              <a:gd name="connsiteX4" fmla="*/ 0 w 4632902"/>
              <a:gd name="connsiteY4" fmla="*/ 0 h 411060"/>
              <a:gd name="connsiteX0" fmla="*/ 0 w 4632902"/>
              <a:gd name="connsiteY0" fmla="*/ 0 h 402671"/>
              <a:gd name="connsiteX1" fmla="*/ 4632902 w 4632902"/>
              <a:gd name="connsiteY1" fmla="*/ 0 h 402671"/>
              <a:gd name="connsiteX2" fmla="*/ 4347676 w 4632902"/>
              <a:gd name="connsiteY2" fmla="*/ 402671 h 402671"/>
              <a:gd name="connsiteX3" fmla="*/ 0 w 4632902"/>
              <a:gd name="connsiteY3" fmla="*/ 402671 h 402671"/>
              <a:gd name="connsiteX4" fmla="*/ 0 w 4632902"/>
              <a:gd name="connsiteY4" fmla="*/ 0 h 4026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632902" h="402671">
                <a:moveTo>
                  <a:pt x="0" y="0"/>
                </a:moveTo>
                <a:lnTo>
                  <a:pt x="4632902" y="0"/>
                </a:lnTo>
                <a:lnTo>
                  <a:pt x="4347676" y="402671"/>
                </a:lnTo>
                <a:lnTo>
                  <a:pt x="0" y="402671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bg1"/>
              </a:gs>
              <a:gs pos="100000">
                <a:schemeClr val="accent1">
                  <a:lumMod val="40000"/>
                  <a:lumOff val="60000"/>
                </a:schemeClr>
              </a:gs>
              <a:gs pos="0">
                <a:srgbClr val="DEEBF7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972982" y="7128435"/>
            <a:ext cx="31085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200" dirty="0">
                <a:solidFill>
                  <a:schemeClr val="accent1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ガレージ、暖炉など、憧れの生活が手に！</a:t>
            </a:r>
            <a:endParaRPr kumimoji="1" lang="ja-JP" altLang="en-US" sz="1200" dirty="0">
              <a:solidFill>
                <a:schemeClr val="accent1">
                  <a:lumMod val="75000"/>
                </a:schemeClr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33" name="正方形/長方形 25"/>
          <p:cNvSpPr/>
          <p:nvPr/>
        </p:nvSpPr>
        <p:spPr>
          <a:xfrm>
            <a:off x="0" y="7493496"/>
            <a:ext cx="4714613" cy="285225"/>
          </a:xfrm>
          <a:custGeom>
            <a:avLst/>
            <a:gdLst>
              <a:gd name="connsiteX0" fmla="*/ 0 w 4632902"/>
              <a:gd name="connsiteY0" fmla="*/ 0 h 402671"/>
              <a:gd name="connsiteX1" fmla="*/ 4632902 w 4632902"/>
              <a:gd name="connsiteY1" fmla="*/ 0 h 402671"/>
              <a:gd name="connsiteX2" fmla="*/ 4632902 w 4632902"/>
              <a:gd name="connsiteY2" fmla="*/ 402671 h 402671"/>
              <a:gd name="connsiteX3" fmla="*/ 0 w 4632902"/>
              <a:gd name="connsiteY3" fmla="*/ 402671 h 402671"/>
              <a:gd name="connsiteX4" fmla="*/ 0 w 4632902"/>
              <a:gd name="connsiteY4" fmla="*/ 0 h 402671"/>
              <a:gd name="connsiteX0" fmla="*/ 0 w 4632902"/>
              <a:gd name="connsiteY0" fmla="*/ 0 h 411060"/>
              <a:gd name="connsiteX1" fmla="*/ 4632902 w 4632902"/>
              <a:gd name="connsiteY1" fmla="*/ 0 h 411060"/>
              <a:gd name="connsiteX2" fmla="*/ 4356065 w 4632902"/>
              <a:gd name="connsiteY2" fmla="*/ 411060 h 411060"/>
              <a:gd name="connsiteX3" fmla="*/ 0 w 4632902"/>
              <a:gd name="connsiteY3" fmla="*/ 402671 h 411060"/>
              <a:gd name="connsiteX4" fmla="*/ 0 w 4632902"/>
              <a:gd name="connsiteY4" fmla="*/ 0 h 411060"/>
              <a:gd name="connsiteX0" fmla="*/ 0 w 4632902"/>
              <a:gd name="connsiteY0" fmla="*/ 0 h 402671"/>
              <a:gd name="connsiteX1" fmla="*/ 4632902 w 4632902"/>
              <a:gd name="connsiteY1" fmla="*/ 0 h 402671"/>
              <a:gd name="connsiteX2" fmla="*/ 4347676 w 4632902"/>
              <a:gd name="connsiteY2" fmla="*/ 402671 h 402671"/>
              <a:gd name="connsiteX3" fmla="*/ 0 w 4632902"/>
              <a:gd name="connsiteY3" fmla="*/ 402671 h 402671"/>
              <a:gd name="connsiteX4" fmla="*/ 0 w 4632902"/>
              <a:gd name="connsiteY4" fmla="*/ 0 h 4026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632902" h="402671">
                <a:moveTo>
                  <a:pt x="0" y="0"/>
                </a:moveTo>
                <a:lnTo>
                  <a:pt x="4632902" y="0"/>
                </a:lnTo>
                <a:lnTo>
                  <a:pt x="4347676" y="402671"/>
                </a:lnTo>
                <a:lnTo>
                  <a:pt x="0" y="402671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bg1"/>
              </a:gs>
              <a:gs pos="100000">
                <a:schemeClr val="accent1">
                  <a:lumMod val="40000"/>
                  <a:lumOff val="60000"/>
                </a:schemeClr>
              </a:gs>
              <a:gs pos="0">
                <a:srgbClr val="DEEBF7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2050200" y="7526322"/>
            <a:ext cx="203132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200" dirty="0">
                <a:solidFill>
                  <a:schemeClr val="accent1">
                    <a:lumMod val="75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３世代家庭にも対応可能！</a:t>
            </a:r>
            <a:endParaRPr kumimoji="1" lang="ja-JP" altLang="en-US" sz="1200" dirty="0">
              <a:solidFill>
                <a:schemeClr val="accent1">
                  <a:lumMod val="75000"/>
                </a:schemeClr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634003" y="3622905"/>
            <a:ext cx="2480166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/>
              <a:t>画像を入れてください</a:t>
            </a:r>
            <a:endParaRPr kumimoji="1"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40AA89DD-0E04-4DEE-ABF2-7159C3113757}"/>
              </a:ext>
            </a:extLst>
          </p:cNvPr>
          <p:cNvSpPr/>
          <p:nvPr/>
        </p:nvSpPr>
        <p:spPr>
          <a:xfrm>
            <a:off x="4964386" y="8294337"/>
            <a:ext cx="964688" cy="143269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>
                <a:solidFill>
                  <a:srgbClr val="FF0000"/>
                </a:solidFill>
              </a:rPr>
              <a:t>間取りを</a:t>
            </a:r>
            <a:endParaRPr kumimoji="1" lang="en-US" altLang="ja-JP" sz="1000" dirty="0">
              <a:solidFill>
                <a:srgbClr val="FF0000"/>
              </a:solidFill>
            </a:endParaRPr>
          </a:p>
          <a:p>
            <a:pPr algn="ctr"/>
            <a:r>
              <a:rPr lang="ja-JP" altLang="en-US" sz="1000" dirty="0">
                <a:solidFill>
                  <a:srgbClr val="FF0000"/>
                </a:solidFill>
              </a:rPr>
              <a:t>入れてください</a:t>
            </a:r>
            <a:endParaRPr kumimoji="1" lang="ja-JP" altLang="en-US" sz="1000" dirty="0">
              <a:solidFill>
                <a:srgbClr val="FF0000"/>
              </a:solidFill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23DFE044-A46E-4211-AC7A-94801B48B117}"/>
              </a:ext>
            </a:extLst>
          </p:cNvPr>
          <p:cNvSpPr/>
          <p:nvPr/>
        </p:nvSpPr>
        <p:spPr>
          <a:xfrm>
            <a:off x="6122972" y="8294337"/>
            <a:ext cx="964688" cy="143269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000" dirty="0">
                <a:solidFill>
                  <a:srgbClr val="FF0000"/>
                </a:solidFill>
              </a:rPr>
              <a:t>間取りを</a:t>
            </a:r>
            <a:endParaRPr lang="en-US" altLang="ja-JP" sz="1000" dirty="0">
              <a:solidFill>
                <a:srgbClr val="FF0000"/>
              </a:solidFill>
            </a:endParaRPr>
          </a:p>
          <a:p>
            <a:pPr algn="ctr"/>
            <a:r>
              <a:rPr lang="ja-JP" altLang="en-US" sz="1000" dirty="0">
                <a:solidFill>
                  <a:srgbClr val="FF0000"/>
                </a:solidFill>
              </a:rPr>
              <a:t>入れてください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8960937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209</Words>
  <Application>Microsoft Office PowerPoint</Application>
  <PresentationFormat>ユーザー設定</PresentationFormat>
  <Paragraphs>37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Meiryo</vt:lpstr>
      <vt:lpstr>Arial</vt:lpstr>
      <vt:lpstr>Calibri</vt:lpstr>
      <vt:lpstr>Calibri Light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2018-01-31T11:12:11Z</dcterms:created>
  <dcterms:modified xsi:type="dcterms:W3CDTF">2018-03-30T10:39:15Z</dcterms:modified>
</cp:coreProperties>
</file>