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2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C8D5E3"/>
    <a:srgbClr val="E16199"/>
    <a:srgbClr val="F9C8FF"/>
    <a:srgbClr val="F8CFE2"/>
    <a:srgbClr val="7076A3"/>
    <a:srgbClr val="F8FAA0"/>
    <a:srgbClr val="2F5597"/>
    <a:srgbClr val="FAF07F"/>
    <a:srgbClr val="162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23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44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0" y="9817701"/>
            <a:ext cx="7775575" cy="1090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04342" y="10051891"/>
            <a:ext cx="2492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chemeClr val="accent5">
                    <a:lumMod val="7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アスクル建築（株）</a:t>
            </a:r>
            <a:endParaRPr kumimoji="1" lang="en-US" altLang="ja-JP" sz="2000" dirty="0">
              <a:solidFill>
                <a:schemeClr val="accent5">
                  <a:lumMod val="75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  <a:p>
            <a:r>
              <a:rPr lang="ja-JP" altLang="en-US" sz="1200" dirty="0">
                <a:solidFill>
                  <a:schemeClr val="accent5">
                    <a:lumMod val="7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東京都江東区豊洲 </a:t>
            </a:r>
            <a:r>
              <a:rPr lang="en-US" altLang="ja-JP" sz="1200" dirty="0">
                <a:solidFill>
                  <a:schemeClr val="accent5">
                    <a:lumMod val="7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3-2-3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4342" y="3675536"/>
            <a:ext cx="47628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b="1" spc="300" dirty="0">
                <a:solidFill>
                  <a:schemeClr val="bg1"/>
                </a:solidFill>
                <a:effectLst>
                  <a:glow rad="127000">
                    <a:schemeClr val="accent5">
                      <a:lumMod val="75000"/>
                      <a:alpha val="5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新春</a:t>
            </a:r>
            <a:endParaRPr lang="en-US" altLang="ja-JP" sz="4800" b="1" spc="300" dirty="0">
              <a:solidFill>
                <a:schemeClr val="bg1"/>
              </a:solidFill>
              <a:effectLst>
                <a:glow rad="127000">
                  <a:schemeClr val="accent5">
                    <a:lumMod val="75000"/>
                    <a:alpha val="5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r>
              <a:rPr lang="ja-JP" altLang="en-US" sz="4800" b="1" spc="300" dirty="0">
                <a:solidFill>
                  <a:schemeClr val="bg1"/>
                </a:solidFill>
                <a:effectLst>
                  <a:glow rad="127000">
                    <a:schemeClr val="accent5">
                      <a:lumMod val="75000"/>
                      <a:alpha val="5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一斉</a:t>
            </a:r>
            <a:r>
              <a:rPr kumimoji="1" lang="ja-JP" altLang="en-US" sz="4800" b="1" spc="300" dirty="0">
                <a:solidFill>
                  <a:schemeClr val="bg1"/>
                </a:solidFill>
                <a:effectLst>
                  <a:glow rad="127000">
                    <a:schemeClr val="accent5">
                      <a:lumMod val="75000"/>
                      <a:alpha val="5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現場見学会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4417" y="3846961"/>
            <a:ext cx="32031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  <a:effectLst>
                  <a:glow rad="88900">
                    <a:schemeClr val="accent5">
                      <a:lumMod val="75000"/>
                      <a:alpha val="53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2018 1</a:t>
            </a:r>
            <a:r>
              <a:rPr kumimoji="1" lang="en-US" altLang="ja-JP" sz="3200" b="1" dirty="0">
                <a:solidFill>
                  <a:schemeClr val="bg1"/>
                </a:solidFill>
                <a:effectLst>
                  <a:glow rad="88900">
                    <a:schemeClr val="accent5">
                      <a:lumMod val="75000"/>
                      <a:alpha val="53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/22,23</a:t>
            </a:r>
            <a:endParaRPr kumimoji="1" lang="ja-JP" altLang="en-US" sz="3200" b="1" dirty="0">
              <a:solidFill>
                <a:schemeClr val="bg1"/>
              </a:solidFill>
              <a:effectLst>
                <a:glow rad="88900">
                  <a:schemeClr val="accent5">
                    <a:lumMod val="75000"/>
                    <a:alpha val="53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61310" y="8396014"/>
            <a:ext cx="2116479" cy="12856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accent1">
                    <a:lumMod val="50000"/>
                  </a:schemeClr>
                </a:solidFill>
              </a:rPr>
              <a:t>地図</a:t>
            </a:r>
            <a:endParaRPr kumimoji="1" lang="ja-JP" alt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374688" y="8396015"/>
            <a:ext cx="2116479" cy="12856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accent1">
                    <a:lumMod val="50000"/>
                  </a:schemeClr>
                </a:solidFill>
              </a:rPr>
              <a:t>地図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2630586" y="8492461"/>
            <a:ext cx="2534538" cy="226339"/>
          </a:xfrm>
          <a:prstGeom prst="roundRect">
            <a:avLst>
              <a:gd name="adj" fmla="val 50000"/>
            </a:avLst>
          </a:prstGeom>
          <a:pattFill prst="narHorz">
            <a:fgClr>
              <a:schemeClr val="accent1">
                <a:lumMod val="40000"/>
                <a:lumOff val="60000"/>
              </a:schemeClr>
            </a:fgClr>
            <a:bgClr>
              <a:schemeClr val="accent1">
                <a:lumMod val="60000"/>
                <a:lumOff val="40000"/>
              </a:schemeClr>
            </a:bgClr>
          </a:pattFill>
          <a:ln>
            <a:noFill/>
          </a:ln>
          <a:effectLst>
            <a:glow rad="127000">
              <a:schemeClr val="bg1">
                <a:alpha val="32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72000"/>
                    </a:schemeClr>
                  </a:glow>
                </a:effectLst>
              </a:rPr>
              <a:t>オール電化完備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2630586" y="8916811"/>
            <a:ext cx="2534538" cy="226339"/>
          </a:xfrm>
          <a:prstGeom prst="roundRect">
            <a:avLst>
              <a:gd name="adj" fmla="val 50000"/>
            </a:avLst>
          </a:prstGeom>
          <a:pattFill prst="narHorz">
            <a:fgClr>
              <a:schemeClr val="accent1">
                <a:lumMod val="40000"/>
                <a:lumOff val="60000"/>
              </a:schemeClr>
            </a:fgClr>
            <a:bgClr>
              <a:schemeClr val="accent1">
                <a:lumMod val="60000"/>
                <a:lumOff val="40000"/>
              </a:schemeClr>
            </a:bgClr>
          </a:pattFill>
          <a:ln>
            <a:noFill/>
          </a:ln>
          <a:effectLst>
            <a:glow rad="127000">
              <a:schemeClr val="bg1">
                <a:alpha val="32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72000"/>
                    </a:schemeClr>
                  </a:glow>
                </a:effectLst>
              </a:rPr>
              <a:t>準防火仕様</a:t>
            </a:r>
          </a:p>
        </p:txBody>
      </p:sp>
      <p:sp>
        <p:nvSpPr>
          <p:cNvPr id="43" name="角丸四角形 42"/>
          <p:cNvSpPr/>
          <p:nvPr/>
        </p:nvSpPr>
        <p:spPr>
          <a:xfrm>
            <a:off x="2630586" y="9341161"/>
            <a:ext cx="2534538" cy="226339"/>
          </a:xfrm>
          <a:prstGeom prst="roundRect">
            <a:avLst>
              <a:gd name="adj" fmla="val 50000"/>
            </a:avLst>
          </a:prstGeom>
          <a:pattFill prst="narHorz">
            <a:fgClr>
              <a:schemeClr val="accent1">
                <a:lumMod val="40000"/>
                <a:lumOff val="60000"/>
              </a:schemeClr>
            </a:fgClr>
            <a:bgClr>
              <a:schemeClr val="accent1">
                <a:lumMod val="60000"/>
                <a:lumOff val="40000"/>
              </a:schemeClr>
            </a:bgClr>
          </a:pattFill>
          <a:ln>
            <a:noFill/>
          </a:ln>
          <a:effectLst>
            <a:glow rad="127000">
              <a:schemeClr val="bg1">
                <a:alpha val="32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72000"/>
                    </a:schemeClr>
                  </a:glow>
                </a:effectLst>
              </a:rPr>
              <a:t>全館暖房完備</a:t>
            </a:r>
            <a:endParaRPr kumimoji="1" lang="ja-JP" altLang="en-US" sz="1600" dirty="0">
              <a:solidFill>
                <a:schemeClr val="accent1">
                  <a:lumMod val="75000"/>
                </a:schemeClr>
              </a:solidFill>
              <a:effectLst>
                <a:glow rad="139700">
                  <a:schemeClr val="bg1">
                    <a:alpha val="72000"/>
                  </a:schemeClr>
                </a:glo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8652" y="7994073"/>
            <a:ext cx="7263527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spc="300" dirty="0">
                <a:solidFill>
                  <a:schemeClr val="accent1"/>
                </a:solidFill>
                <a:latin typeface="Meiryo" charset="-128"/>
                <a:ea typeface="Meiryo" charset="-128"/>
                <a:cs typeface="Meiryo" charset="-128"/>
              </a:rPr>
              <a:t>●●区の新築住宅を一挙</a:t>
            </a:r>
            <a:r>
              <a:rPr lang="ja-JP" altLang="en-US" b="1" spc="300">
                <a:solidFill>
                  <a:schemeClr val="accent1"/>
                </a:solidFill>
                <a:latin typeface="Meiryo" charset="-128"/>
                <a:ea typeface="Meiryo" charset="-128"/>
                <a:cs typeface="Meiryo" charset="-128"/>
              </a:rPr>
              <a:t>公開！お待ちしております！</a:t>
            </a:r>
            <a:endParaRPr kumimoji="1" lang="ja-JP" altLang="en-US" b="1" spc="300" dirty="0">
              <a:solidFill>
                <a:schemeClr val="accent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55285" y="9900831"/>
            <a:ext cx="40767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solidFill>
                  <a:schemeClr val="accent1">
                    <a:lumMod val="50000"/>
                  </a:schemeClr>
                </a:solidFill>
              </a:rPr>
              <a:t>☎</a:t>
            </a:r>
            <a:r>
              <a:rPr kumimoji="1" lang="en-US" altLang="ja-JP" sz="4400" dirty="0">
                <a:solidFill>
                  <a:schemeClr val="accent1">
                    <a:lumMod val="50000"/>
                  </a:schemeClr>
                </a:solidFill>
              </a:rPr>
              <a:t> 03-1234-1111</a:t>
            </a:r>
            <a:endParaRPr kumimoji="1" lang="ja-JP" altLang="en-US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0" y="5282960"/>
            <a:ext cx="3798388" cy="26174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画像を入れてください。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3798387" y="5282960"/>
            <a:ext cx="3977187" cy="2617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画像を入れてください。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6093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Meiryo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2018-01-31T11:12:25Z</dcterms:created>
  <dcterms:modified xsi:type="dcterms:W3CDTF">2018-01-31T11:12:27Z</dcterms:modified>
</cp:coreProperties>
</file>