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BBBEE"/>
    <a:srgbClr val="FFC000"/>
    <a:srgbClr val="EDA212"/>
    <a:srgbClr val="7BBBED"/>
    <a:srgbClr val="7BBBEC"/>
    <a:srgbClr val="75B0DC"/>
    <a:srgbClr val="FFFFFF"/>
    <a:srgbClr val="E16199"/>
    <a:srgbClr val="F9C8FF"/>
    <a:srgbClr val="F8CFE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153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87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正方形/長方形 27"/>
          <p:cNvSpPr/>
          <p:nvPr/>
        </p:nvSpPr>
        <p:spPr>
          <a:xfrm>
            <a:off x="-1" y="9467875"/>
            <a:ext cx="7775575" cy="1462395"/>
          </a:xfrm>
          <a:prstGeom prst="rect">
            <a:avLst/>
          </a:prstGeom>
          <a:solidFill>
            <a:srgbClr val="7BBBE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" name="正方形/長方形 1"/>
          <p:cNvSpPr/>
          <p:nvPr/>
        </p:nvSpPr>
        <p:spPr>
          <a:xfrm>
            <a:off x="0" y="0"/>
            <a:ext cx="7775575" cy="659330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/>
          <p:cNvSpPr/>
          <p:nvPr/>
        </p:nvSpPr>
        <p:spPr>
          <a:xfrm>
            <a:off x="1909499" y="654462"/>
            <a:ext cx="3887764" cy="946366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正方形/長方形 46"/>
          <p:cNvSpPr/>
          <p:nvPr/>
        </p:nvSpPr>
        <p:spPr>
          <a:xfrm>
            <a:off x="1994718" y="740600"/>
            <a:ext cx="3717326" cy="774090"/>
          </a:xfrm>
          <a:prstGeom prst="rect">
            <a:avLst/>
          </a:prstGeom>
          <a:noFill/>
          <a:ln w="19050">
            <a:solidFill>
              <a:schemeClr val="bg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2606886" y="804480"/>
            <a:ext cx="249299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現場見学会</a:t>
            </a:r>
          </a:p>
        </p:txBody>
      </p:sp>
      <p:grpSp>
        <p:nvGrpSpPr>
          <p:cNvPr id="4" name="図形グループ 3"/>
          <p:cNvGrpSpPr/>
          <p:nvPr/>
        </p:nvGrpSpPr>
        <p:grpSpPr>
          <a:xfrm>
            <a:off x="1320550" y="1973269"/>
            <a:ext cx="1526398" cy="1513026"/>
            <a:chOff x="867354" y="1774242"/>
            <a:chExt cx="1526398" cy="1513026"/>
          </a:xfrm>
        </p:grpSpPr>
        <p:sp>
          <p:nvSpPr>
            <p:cNvPr id="49" name="円/楕円 48"/>
            <p:cNvSpPr/>
            <p:nvPr/>
          </p:nvSpPr>
          <p:spPr>
            <a:xfrm>
              <a:off x="867354" y="1774242"/>
              <a:ext cx="1513026" cy="1513026"/>
            </a:xfrm>
            <a:prstGeom prst="ellipse">
              <a:avLst/>
            </a:prstGeom>
            <a:solidFill>
              <a:srgbClr val="7BBBE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39" name="テキスト ボックス 38"/>
            <p:cNvSpPr txBox="1"/>
            <p:nvPr/>
          </p:nvSpPr>
          <p:spPr>
            <a:xfrm>
              <a:off x="1042617" y="1834809"/>
              <a:ext cx="441146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4000" dirty="0">
                  <a:solidFill>
                    <a:schemeClr val="bg1"/>
                  </a:solidFill>
                  <a:latin typeface="MS PMincho" charset="-128"/>
                  <a:ea typeface="MS PMincho" charset="-128"/>
                  <a:cs typeface="MS PMincho" charset="-128"/>
                </a:rPr>
                <a:t>3</a:t>
              </a:r>
              <a:endParaRPr kumimoji="1" lang="ja-JP" altLang="en-US" sz="40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endParaRPr>
            </a:p>
          </p:txBody>
        </p:sp>
        <p:sp>
          <p:nvSpPr>
            <p:cNvPr id="50" name="テキスト ボックス 49"/>
            <p:cNvSpPr txBox="1"/>
            <p:nvPr/>
          </p:nvSpPr>
          <p:spPr>
            <a:xfrm>
              <a:off x="1179063" y="1880911"/>
              <a:ext cx="298724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5400" dirty="0">
                  <a:solidFill>
                    <a:schemeClr val="bg1"/>
                  </a:solidFill>
                  <a:latin typeface="MS PMincho" charset="-128"/>
                  <a:ea typeface="MS PMincho" charset="-128"/>
                  <a:cs typeface="MS PMincho" charset="-128"/>
                </a:rPr>
                <a:t>/</a:t>
              </a:r>
            </a:p>
          </p:txBody>
        </p:sp>
        <p:sp>
          <p:nvSpPr>
            <p:cNvPr id="51" name="テキスト ボックス 50"/>
            <p:cNvSpPr txBox="1"/>
            <p:nvPr/>
          </p:nvSpPr>
          <p:spPr>
            <a:xfrm>
              <a:off x="1291488" y="2144740"/>
              <a:ext cx="954107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6000" dirty="0">
                  <a:solidFill>
                    <a:schemeClr val="bg1"/>
                  </a:solidFill>
                  <a:latin typeface="MS PMincho" charset="-128"/>
                  <a:ea typeface="MS PMincho" charset="-128"/>
                  <a:cs typeface="MS PMincho" charset="-128"/>
                </a:rPr>
                <a:t>11</a:t>
              </a:r>
              <a:endParaRPr kumimoji="1" lang="ja-JP" altLang="en-US" sz="60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endParaRPr>
            </a:p>
          </p:txBody>
        </p:sp>
        <p:sp>
          <p:nvSpPr>
            <p:cNvPr id="61" name="円/楕円 60"/>
            <p:cNvSpPr/>
            <p:nvPr/>
          </p:nvSpPr>
          <p:spPr>
            <a:xfrm>
              <a:off x="1795031" y="1795033"/>
              <a:ext cx="598721" cy="598721"/>
            </a:xfrm>
            <a:prstGeom prst="ellipse">
              <a:avLst/>
            </a:prstGeom>
            <a:solidFill>
              <a:schemeClr val="bg1"/>
            </a:solidFill>
            <a:ln>
              <a:solidFill>
                <a:srgbClr val="7BBBED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>
                  <a:solidFill>
                    <a:srgbClr val="7BBBED"/>
                  </a:solidFill>
                </a:rPr>
                <a:t>土</a:t>
              </a:r>
              <a:endParaRPr kumimoji="1" lang="ja-JP" altLang="en-US" dirty="0">
                <a:solidFill>
                  <a:srgbClr val="7BBBED"/>
                </a:solidFill>
              </a:endParaRPr>
            </a:p>
          </p:txBody>
        </p:sp>
      </p:grpSp>
      <p:sp>
        <p:nvSpPr>
          <p:cNvPr id="76" name="正方形/長方形 75"/>
          <p:cNvSpPr/>
          <p:nvPr/>
        </p:nvSpPr>
        <p:spPr>
          <a:xfrm>
            <a:off x="537303" y="8169845"/>
            <a:ext cx="301454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10" dirty="0">
                <a:solidFill>
                  <a:schemeClr val="bg1">
                    <a:lumMod val="65000"/>
                  </a:schemeClr>
                </a:solidFill>
                <a:latin typeface="MS PMincho" charset="-128"/>
                <a:ea typeface="MS PMincho" charset="-128"/>
                <a:cs typeface="MS PMincho" charset="-128"/>
              </a:rPr>
              <a:t>東京都江東区豊洲 </a:t>
            </a:r>
            <a:r>
              <a:rPr lang="en-US" altLang="ja-JP" sz="2010" dirty="0">
                <a:solidFill>
                  <a:schemeClr val="bg1">
                    <a:lumMod val="65000"/>
                  </a:schemeClr>
                </a:solidFill>
                <a:latin typeface="MS PMincho" charset="-128"/>
                <a:ea typeface="MS PMincho" charset="-128"/>
                <a:cs typeface="MS PMincho" charset="-128"/>
              </a:rPr>
              <a:t>3-2-3</a:t>
            </a:r>
            <a:endParaRPr lang="ja-JP" altLang="en-US" sz="2010" dirty="0">
              <a:solidFill>
                <a:schemeClr val="bg1">
                  <a:lumMod val="65000"/>
                </a:schemeClr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77" name="正方形/長方形 76"/>
          <p:cNvSpPr/>
          <p:nvPr/>
        </p:nvSpPr>
        <p:spPr>
          <a:xfrm>
            <a:off x="537303" y="7850994"/>
            <a:ext cx="133882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dirty="0">
                <a:solidFill>
                  <a:schemeClr val="bg1">
                    <a:lumMod val="65000"/>
                  </a:schemeClr>
                </a:solidFill>
                <a:latin typeface="MS PMincho" charset="-128"/>
                <a:ea typeface="MS PMincho" charset="-128"/>
                <a:cs typeface="MS PMincho" charset="-128"/>
              </a:rPr>
              <a:t>〒</a:t>
            </a:r>
            <a:r>
              <a:rPr lang="en-US" altLang="ja-JP" sz="1800" dirty="0">
                <a:solidFill>
                  <a:schemeClr val="bg1">
                    <a:lumMod val="65000"/>
                  </a:schemeClr>
                </a:solidFill>
                <a:latin typeface="MS PMincho" charset="-128"/>
                <a:ea typeface="MS PMincho" charset="-128"/>
                <a:cs typeface="MS PMincho" charset="-128"/>
              </a:rPr>
              <a:t>135-0061</a:t>
            </a:r>
          </a:p>
        </p:txBody>
      </p:sp>
      <p:sp>
        <p:nvSpPr>
          <p:cNvPr id="10" name="角丸四角形 9"/>
          <p:cNvSpPr/>
          <p:nvPr/>
        </p:nvSpPr>
        <p:spPr>
          <a:xfrm>
            <a:off x="537303" y="7396355"/>
            <a:ext cx="2069583" cy="379833"/>
          </a:xfrm>
          <a:prstGeom prst="roundRect">
            <a:avLst>
              <a:gd name="adj" fmla="val 50000"/>
            </a:avLst>
          </a:prstGeom>
          <a:solidFill>
            <a:srgbClr val="7BBBE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会場はこちら</a:t>
            </a:r>
          </a:p>
        </p:txBody>
      </p:sp>
      <p:sp>
        <p:nvSpPr>
          <p:cNvPr id="68" name="正方形/長方形 67"/>
          <p:cNvSpPr/>
          <p:nvPr/>
        </p:nvSpPr>
        <p:spPr>
          <a:xfrm>
            <a:off x="537303" y="8665022"/>
            <a:ext cx="4078662" cy="513598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8" name="テキスト ボックス 77"/>
          <p:cNvSpPr txBox="1"/>
          <p:nvPr/>
        </p:nvSpPr>
        <p:spPr>
          <a:xfrm>
            <a:off x="619470" y="8703928"/>
            <a:ext cx="2864887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地下鉄〇〇駅</a:t>
            </a:r>
            <a:r>
              <a:rPr lang="en-US" altLang="ja-JP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 </a:t>
            </a:r>
            <a:r>
              <a:rPr lang="ja-JP" altLang="en-US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徒歩○分</a:t>
            </a:r>
            <a:endParaRPr kumimoji="1" lang="ja-JP" altLang="en-US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537303" y="10028873"/>
            <a:ext cx="33265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☎</a:t>
            </a:r>
            <a:r>
              <a:rPr lang="en-US" altLang="ja-JP" sz="3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 123</a:t>
            </a:r>
            <a:r>
              <a:rPr kumimoji="1" lang="en-US" altLang="ja-JP" sz="3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-456-789</a:t>
            </a:r>
            <a:endParaRPr kumimoji="1" lang="ja-JP" altLang="en-US" sz="3600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grpSp>
        <p:nvGrpSpPr>
          <p:cNvPr id="69" name="図形グループ 68"/>
          <p:cNvGrpSpPr/>
          <p:nvPr/>
        </p:nvGrpSpPr>
        <p:grpSpPr>
          <a:xfrm>
            <a:off x="3098845" y="1973269"/>
            <a:ext cx="1526398" cy="1513026"/>
            <a:chOff x="867354" y="1774242"/>
            <a:chExt cx="1526398" cy="1513026"/>
          </a:xfrm>
        </p:grpSpPr>
        <p:sp>
          <p:nvSpPr>
            <p:cNvPr id="70" name="円/楕円 69"/>
            <p:cNvSpPr/>
            <p:nvPr/>
          </p:nvSpPr>
          <p:spPr>
            <a:xfrm>
              <a:off x="867354" y="1774242"/>
              <a:ext cx="1513026" cy="1513026"/>
            </a:xfrm>
            <a:prstGeom prst="ellipse">
              <a:avLst/>
            </a:prstGeom>
            <a:solidFill>
              <a:srgbClr val="7BBBE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71" name="テキスト ボックス 70"/>
            <p:cNvSpPr txBox="1"/>
            <p:nvPr/>
          </p:nvSpPr>
          <p:spPr>
            <a:xfrm>
              <a:off x="1042617" y="1834809"/>
              <a:ext cx="441146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4000" dirty="0">
                  <a:solidFill>
                    <a:schemeClr val="bg1"/>
                  </a:solidFill>
                  <a:latin typeface="MS PMincho" charset="-128"/>
                  <a:ea typeface="MS PMincho" charset="-128"/>
                  <a:cs typeface="MS PMincho" charset="-128"/>
                </a:rPr>
                <a:t>3</a:t>
              </a:r>
              <a:endParaRPr kumimoji="1" lang="ja-JP" altLang="en-US" sz="40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endParaRPr>
            </a:p>
          </p:txBody>
        </p:sp>
        <p:sp>
          <p:nvSpPr>
            <p:cNvPr id="72" name="テキスト ボックス 71"/>
            <p:cNvSpPr txBox="1"/>
            <p:nvPr/>
          </p:nvSpPr>
          <p:spPr>
            <a:xfrm>
              <a:off x="1179063" y="1880911"/>
              <a:ext cx="298724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5400" dirty="0">
                  <a:solidFill>
                    <a:schemeClr val="bg1"/>
                  </a:solidFill>
                  <a:latin typeface="MS PMincho" charset="-128"/>
                  <a:ea typeface="MS PMincho" charset="-128"/>
                  <a:cs typeface="MS PMincho" charset="-128"/>
                </a:rPr>
                <a:t>/</a:t>
              </a:r>
            </a:p>
          </p:txBody>
        </p:sp>
        <p:sp>
          <p:nvSpPr>
            <p:cNvPr id="74" name="テキスト ボックス 73"/>
            <p:cNvSpPr txBox="1"/>
            <p:nvPr/>
          </p:nvSpPr>
          <p:spPr>
            <a:xfrm>
              <a:off x="1291488" y="2144740"/>
              <a:ext cx="954107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6000" dirty="0">
                  <a:solidFill>
                    <a:schemeClr val="bg1"/>
                  </a:solidFill>
                  <a:latin typeface="MS PMincho" charset="-128"/>
                  <a:ea typeface="MS PMincho" charset="-128"/>
                  <a:cs typeface="MS PMincho" charset="-128"/>
                </a:rPr>
                <a:t>11</a:t>
              </a:r>
              <a:endParaRPr kumimoji="1" lang="ja-JP" altLang="en-US" sz="60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endParaRPr>
            </a:p>
          </p:txBody>
        </p:sp>
        <p:sp>
          <p:nvSpPr>
            <p:cNvPr id="75" name="円/楕円 74"/>
            <p:cNvSpPr/>
            <p:nvPr/>
          </p:nvSpPr>
          <p:spPr>
            <a:xfrm>
              <a:off x="1795031" y="1795033"/>
              <a:ext cx="598721" cy="598721"/>
            </a:xfrm>
            <a:prstGeom prst="ellipse">
              <a:avLst/>
            </a:prstGeom>
            <a:solidFill>
              <a:schemeClr val="bg1"/>
            </a:solidFill>
            <a:ln>
              <a:solidFill>
                <a:srgbClr val="7BBBED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>
                  <a:solidFill>
                    <a:srgbClr val="7BBBED"/>
                  </a:solidFill>
                </a:rPr>
                <a:t>土</a:t>
              </a:r>
              <a:endParaRPr kumimoji="1" lang="ja-JP" altLang="en-US" dirty="0">
                <a:solidFill>
                  <a:srgbClr val="7BBBED"/>
                </a:solidFill>
              </a:endParaRPr>
            </a:p>
          </p:txBody>
        </p:sp>
      </p:grpSp>
      <p:grpSp>
        <p:nvGrpSpPr>
          <p:cNvPr id="79" name="図形グループ 78"/>
          <p:cNvGrpSpPr/>
          <p:nvPr/>
        </p:nvGrpSpPr>
        <p:grpSpPr>
          <a:xfrm>
            <a:off x="4877141" y="1973269"/>
            <a:ext cx="1526398" cy="1513026"/>
            <a:chOff x="867354" y="1774242"/>
            <a:chExt cx="1526398" cy="1513026"/>
          </a:xfrm>
        </p:grpSpPr>
        <p:sp>
          <p:nvSpPr>
            <p:cNvPr id="80" name="円/楕円 79"/>
            <p:cNvSpPr/>
            <p:nvPr/>
          </p:nvSpPr>
          <p:spPr>
            <a:xfrm>
              <a:off x="867354" y="1774242"/>
              <a:ext cx="1513026" cy="1513026"/>
            </a:xfrm>
            <a:prstGeom prst="ellipse">
              <a:avLst/>
            </a:prstGeom>
            <a:solidFill>
              <a:srgbClr val="7BBBE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81" name="テキスト ボックス 80"/>
            <p:cNvSpPr txBox="1"/>
            <p:nvPr/>
          </p:nvSpPr>
          <p:spPr>
            <a:xfrm>
              <a:off x="1042617" y="1834809"/>
              <a:ext cx="441146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4000" dirty="0">
                  <a:solidFill>
                    <a:schemeClr val="bg1"/>
                  </a:solidFill>
                  <a:latin typeface="MS PMincho" charset="-128"/>
                  <a:ea typeface="MS PMincho" charset="-128"/>
                  <a:cs typeface="MS PMincho" charset="-128"/>
                </a:rPr>
                <a:t>3</a:t>
              </a:r>
              <a:endParaRPr kumimoji="1" lang="ja-JP" altLang="en-US" sz="40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endParaRPr>
            </a:p>
          </p:txBody>
        </p:sp>
        <p:sp>
          <p:nvSpPr>
            <p:cNvPr id="82" name="テキスト ボックス 81"/>
            <p:cNvSpPr txBox="1"/>
            <p:nvPr/>
          </p:nvSpPr>
          <p:spPr>
            <a:xfrm>
              <a:off x="1179063" y="1880911"/>
              <a:ext cx="298724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5400" dirty="0">
                  <a:solidFill>
                    <a:schemeClr val="bg1"/>
                  </a:solidFill>
                  <a:latin typeface="MS PMincho" charset="-128"/>
                  <a:ea typeface="MS PMincho" charset="-128"/>
                  <a:cs typeface="MS PMincho" charset="-128"/>
                </a:rPr>
                <a:t>/</a:t>
              </a:r>
            </a:p>
          </p:txBody>
        </p:sp>
        <p:sp>
          <p:nvSpPr>
            <p:cNvPr id="83" name="テキスト ボックス 82"/>
            <p:cNvSpPr txBox="1"/>
            <p:nvPr/>
          </p:nvSpPr>
          <p:spPr>
            <a:xfrm>
              <a:off x="1291488" y="2144740"/>
              <a:ext cx="954107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6000" dirty="0">
                  <a:solidFill>
                    <a:schemeClr val="bg1"/>
                  </a:solidFill>
                  <a:latin typeface="MS PMincho" charset="-128"/>
                  <a:ea typeface="MS PMincho" charset="-128"/>
                  <a:cs typeface="MS PMincho" charset="-128"/>
                </a:rPr>
                <a:t>11</a:t>
              </a:r>
              <a:endParaRPr kumimoji="1" lang="ja-JP" altLang="en-US" sz="60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endParaRPr>
            </a:p>
          </p:txBody>
        </p:sp>
        <p:sp>
          <p:nvSpPr>
            <p:cNvPr id="84" name="円/楕円 83"/>
            <p:cNvSpPr/>
            <p:nvPr/>
          </p:nvSpPr>
          <p:spPr>
            <a:xfrm>
              <a:off x="1795031" y="1795033"/>
              <a:ext cx="598721" cy="598721"/>
            </a:xfrm>
            <a:prstGeom prst="ellipse">
              <a:avLst/>
            </a:prstGeom>
            <a:solidFill>
              <a:schemeClr val="bg1"/>
            </a:solidFill>
            <a:ln>
              <a:solidFill>
                <a:srgbClr val="7BBBED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>
                  <a:solidFill>
                    <a:srgbClr val="7BBBED"/>
                  </a:solidFill>
                </a:rPr>
                <a:t>土</a:t>
              </a:r>
              <a:endParaRPr kumimoji="1" lang="ja-JP" altLang="en-US" dirty="0">
                <a:solidFill>
                  <a:srgbClr val="7BBBED"/>
                </a:solidFill>
              </a:endParaRPr>
            </a:p>
          </p:txBody>
        </p:sp>
      </p:grpSp>
      <p:sp>
        <p:nvSpPr>
          <p:cNvPr id="86" name="角丸四角形 85"/>
          <p:cNvSpPr/>
          <p:nvPr/>
        </p:nvSpPr>
        <p:spPr>
          <a:xfrm>
            <a:off x="537303" y="9680307"/>
            <a:ext cx="3014545" cy="37983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>
                <a:solidFill>
                  <a:srgbClr val="7BBBEE"/>
                </a:solidFill>
                <a:latin typeface="MS PMincho" charset="-128"/>
                <a:ea typeface="MS PMincho" charset="-128"/>
                <a:cs typeface="MS PMincho" charset="-128"/>
              </a:rPr>
              <a:t>お申込み・お問い合わせ</a:t>
            </a:r>
            <a:endParaRPr kumimoji="1" lang="ja-JP" altLang="en-US" sz="1600" dirty="0">
              <a:solidFill>
                <a:srgbClr val="7BBBEE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87" name="テキスト ボックス 86"/>
          <p:cNvSpPr txBox="1"/>
          <p:nvPr/>
        </p:nvSpPr>
        <p:spPr>
          <a:xfrm>
            <a:off x="3953214" y="10258218"/>
            <a:ext cx="3409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ja-JP" altLang="en-US" sz="1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アスクルホーム株式会社</a:t>
            </a:r>
            <a:r>
              <a:rPr kumimoji="1" lang="en-US" altLang="ja-JP" sz="1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  </a:t>
            </a:r>
            <a:r>
              <a:rPr kumimoji="1" lang="ja-JP" altLang="en-US" sz="1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担当</a:t>
            </a:r>
            <a:r>
              <a:rPr kumimoji="1" lang="en-US" altLang="ja-JP" sz="1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 : </a:t>
            </a:r>
            <a:r>
              <a:rPr kumimoji="1" lang="ja-JP" altLang="en-US" sz="16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海野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4611871" y="7426592"/>
            <a:ext cx="2683186" cy="2632518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ここに地図を挿入</a:t>
            </a:r>
            <a:endParaRPr kumimoji="1" lang="en-US" altLang="ja-JP" dirty="0"/>
          </a:p>
          <a:p>
            <a:pPr algn="ctr"/>
            <a:r>
              <a:rPr lang="ja-JP" altLang="en-US" dirty="0"/>
              <a:t>してください</a:t>
            </a:r>
            <a:endParaRPr kumimoji="1" lang="ja-JP" altLang="en-US" dirty="0"/>
          </a:p>
        </p:txBody>
      </p:sp>
      <p:sp>
        <p:nvSpPr>
          <p:cNvPr id="44" name="正方形/長方形 43"/>
          <p:cNvSpPr/>
          <p:nvPr/>
        </p:nvSpPr>
        <p:spPr>
          <a:xfrm>
            <a:off x="537303" y="4187502"/>
            <a:ext cx="2072956" cy="2834777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glow rad="63500">
              <a:schemeClr val="accent3">
                <a:satMod val="175000"/>
                <a:alpha val="24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619470" y="5821950"/>
            <a:ext cx="193618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200" b="1" dirty="0">
                <a:solidFill>
                  <a:srgbClr val="7BBBED"/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ここに説明文が入ります。ここに説明文が入ります。</a:t>
            </a:r>
            <a:r>
              <a:rPr lang="ja-JP" altLang="en-US" sz="1200" b="1" dirty="0">
                <a:solidFill>
                  <a:srgbClr val="7BBBED"/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ここに説明文が入ります。ここに説明文が入ります。</a:t>
            </a:r>
          </a:p>
        </p:txBody>
      </p:sp>
      <p:sp>
        <p:nvSpPr>
          <p:cNvPr id="52" name="正方形/長方形 51"/>
          <p:cNvSpPr/>
          <p:nvPr/>
        </p:nvSpPr>
        <p:spPr>
          <a:xfrm>
            <a:off x="539793" y="4187502"/>
            <a:ext cx="2072956" cy="160082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  <p:sp>
        <p:nvSpPr>
          <p:cNvPr id="53" name="正方形/長方形 52"/>
          <p:cNvSpPr/>
          <p:nvPr/>
        </p:nvSpPr>
        <p:spPr>
          <a:xfrm>
            <a:off x="2880969" y="4187502"/>
            <a:ext cx="2072956" cy="2834777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glow rad="63500">
              <a:schemeClr val="accent3">
                <a:satMod val="175000"/>
                <a:alpha val="24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2963136" y="5821950"/>
            <a:ext cx="193618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200" b="1" dirty="0">
                <a:solidFill>
                  <a:srgbClr val="7BBBED"/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ここに説明文が入ります。ここに説明文が入ります。</a:t>
            </a:r>
            <a:r>
              <a:rPr lang="ja-JP" altLang="en-US" sz="1200" b="1" dirty="0">
                <a:solidFill>
                  <a:srgbClr val="7BBBED"/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ここに説明文が入ります。ここに説明文が入ります。</a:t>
            </a:r>
          </a:p>
        </p:txBody>
      </p:sp>
      <p:sp>
        <p:nvSpPr>
          <p:cNvPr id="57" name="正方形/長方形 56"/>
          <p:cNvSpPr/>
          <p:nvPr/>
        </p:nvSpPr>
        <p:spPr>
          <a:xfrm>
            <a:off x="2878435" y="4187502"/>
            <a:ext cx="2072956" cy="160082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  <p:sp>
        <p:nvSpPr>
          <p:cNvPr id="59" name="正方形/長方形 58"/>
          <p:cNvSpPr/>
          <p:nvPr/>
        </p:nvSpPr>
        <p:spPr>
          <a:xfrm>
            <a:off x="5224635" y="4187502"/>
            <a:ext cx="2072956" cy="2834777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glow rad="63500">
              <a:schemeClr val="accent3">
                <a:satMod val="175000"/>
                <a:alpha val="24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5306802" y="5821950"/>
            <a:ext cx="193618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200" b="1" dirty="0">
                <a:solidFill>
                  <a:srgbClr val="7BBBED"/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ここに説明文が入ります。ここに説明文が入ります。</a:t>
            </a:r>
            <a:r>
              <a:rPr lang="ja-JP" altLang="en-US" sz="1200" b="1" dirty="0">
                <a:solidFill>
                  <a:srgbClr val="7BBBED"/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ここに説明文が入ります。ここに説明文が入ります。</a:t>
            </a:r>
          </a:p>
        </p:txBody>
      </p:sp>
      <p:sp>
        <p:nvSpPr>
          <p:cNvPr id="62" name="正方形/長方形 61"/>
          <p:cNvSpPr/>
          <p:nvPr/>
        </p:nvSpPr>
        <p:spPr>
          <a:xfrm>
            <a:off x="5222101" y="4187502"/>
            <a:ext cx="2072956" cy="160082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190390097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259</Words>
  <Application>Microsoft Office PowerPoint</Application>
  <PresentationFormat>ユーザー設定</PresentationFormat>
  <Paragraphs>48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2018-01-31T11:12:45Z</dcterms:created>
  <dcterms:modified xsi:type="dcterms:W3CDTF">2018-01-31T11:12:48Z</dcterms:modified>
</cp:coreProperties>
</file>