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BBEE"/>
    <a:srgbClr val="FFC000"/>
    <a:srgbClr val="EDA212"/>
    <a:srgbClr val="7BBBED"/>
    <a:srgbClr val="7BBBEC"/>
    <a:srgbClr val="75B0DC"/>
    <a:srgbClr val="FFFFFF"/>
    <a:srgbClr val="E16199"/>
    <a:srgbClr val="F9C8FF"/>
    <a:srgbClr val="F8C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87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-1" y="9467875"/>
            <a:ext cx="7775575" cy="1462395"/>
          </a:xfrm>
          <a:prstGeom prst="rect">
            <a:avLst/>
          </a:prstGeom>
          <a:solidFill>
            <a:srgbClr val="7BBB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775575" cy="65933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909499" y="654462"/>
            <a:ext cx="3887764" cy="94636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1994718" y="740600"/>
            <a:ext cx="3717326" cy="774090"/>
          </a:xfrm>
          <a:prstGeom prst="rect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606886" y="804480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現場見学会</a:t>
            </a:r>
          </a:p>
        </p:txBody>
      </p:sp>
      <p:grpSp>
        <p:nvGrpSpPr>
          <p:cNvPr id="4" name="図形グループ 3"/>
          <p:cNvGrpSpPr/>
          <p:nvPr/>
        </p:nvGrpSpPr>
        <p:grpSpPr>
          <a:xfrm>
            <a:off x="1320550" y="1973269"/>
            <a:ext cx="1526398" cy="1513026"/>
            <a:chOff x="867354" y="1774242"/>
            <a:chExt cx="1526398" cy="1513026"/>
          </a:xfrm>
        </p:grpSpPr>
        <p:sp>
          <p:nvSpPr>
            <p:cNvPr id="49" name="円/楕円 48"/>
            <p:cNvSpPr/>
            <p:nvPr/>
          </p:nvSpPr>
          <p:spPr>
            <a:xfrm>
              <a:off x="867354" y="1774242"/>
              <a:ext cx="1513026" cy="1513026"/>
            </a:xfrm>
            <a:prstGeom prst="ellipse">
              <a:avLst/>
            </a:prstGeom>
            <a:solidFill>
              <a:srgbClr val="7BBB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1042617" y="1834809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3</a:t>
              </a:r>
              <a:endParaRPr kumimoji="1" lang="ja-JP" altLang="en-US" sz="4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1179063" y="1880911"/>
              <a:ext cx="2987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/</a:t>
              </a: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291488" y="2144740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11</a:t>
              </a:r>
              <a:endParaRPr kumimoji="1" lang="ja-JP" altLang="en-US" sz="6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1795031" y="1795033"/>
              <a:ext cx="598721" cy="59872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BB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>
                  <a:solidFill>
                    <a:srgbClr val="7BBBED"/>
                  </a:solidFill>
                </a:rPr>
                <a:t>土</a:t>
              </a:r>
              <a:endParaRPr kumimoji="1" lang="ja-JP" altLang="en-US" dirty="0">
                <a:solidFill>
                  <a:srgbClr val="7BBBED"/>
                </a:solidFill>
              </a:endParaRPr>
            </a:p>
          </p:txBody>
        </p:sp>
      </p:grpSp>
      <p:sp>
        <p:nvSpPr>
          <p:cNvPr id="76" name="正方形/長方形 75"/>
          <p:cNvSpPr/>
          <p:nvPr/>
        </p:nvSpPr>
        <p:spPr>
          <a:xfrm>
            <a:off x="537303" y="8169845"/>
            <a:ext cx="30145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10" dirty="0">
                <a:solidFill>
                  <a:schemeClr val="bg1">
                    <a:lumMod val="6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2010" dirty="0">
                <a:solidFill>
                  <a:schemeClr val="bg1">
                    <a:lumMod val="6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lang="ja-JP" altLang="en-US" sz="2010" dirty="0">
              <a:solidFill>
                <a:schemeClr val="bg1">
                  <a:lumMod val="65000"/>
                </a:schemeClr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537303" y="7850994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>
                    <a:lumMod val="6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〒</a:t>
            </a:r>
            <a:r>
              <a:rPr lang="en-US" altLang="ja-JP" sz="1800" dirty="0">
                <a:solidFill>
                  <a:schemeClr val="bg1">
                    <a:lumMod val="65000"/>
                  </a:schemeClr>
                </a:solidFill>
                <a:latin typeface="MS PMincho" charset="-128"/>
                <a:ea typeface="MS PMincho" charset="-128"/>
                <a:cs typeface="MS PMincho" charset="-128"/>
              </a:rPr>
              <a:t>135-0061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537303" y="7396355"/>
            <a:ext cx="2069583" cy="379833"/>
          </a:xfrm>
          <a:prstGeom prst="roundRect">
            <a:avLst>
              <a:gd name="adj" fmla="val 50000"/>
            </a:avLst>
          </a:prstGeom>
          <a:solidFill>
            <a:srgbClr val="7BBB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会場はこちら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537303" y="8665022"/>
            <a:ext cx="4078662" cy="51359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19470" y="8703928"/>
            <a:ext cx="286488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地下鉄〇〇駅</a:t>
            </a:r>
            <a:r>
              <a:rPr lang="en-US" altLang="ja-JP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徒歩○分</a:t>
            </a:r>
            <a:endParaRPr kumimoji="1" lang="ja-JP" altLang="en-US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7303" y="10028873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☎</a:t>
            </a:r>
            <a:r>
              <a:rPr lang="en-US" altLang="ja-JP" sz="3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123</a:t>
            </a:r>
            <a:r>
              <a:rPr kumimoji="1" lang="en-US" altLang="ja-JP" sz="3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-456-789</a:t>
            </a:r>
            <a:endParaRPr kumimoji="1" lang="ja-JP" altLang="en-US" sz="3600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grpSp>
        <p:nvGrpSpPr>
          <p:cNvPr id="69" name="図形グループ 68"/>
          <p:cNvGrpSpPr/>
          <p:nvPr/>
        </p:nvGrpSpPr>
        <p:grpSpPr>
          <a:xfrm>
            <a:off x="3098845" y="1973269"/>
            <a:ext cx="1526398" cy="1513026"/>
            <a:chOff x="867354" y="1774242"/>
            <a:chExt cx="1526398" cy="1513026"/>
          </a:xfrm>
        </p:grpSpPr>
        <p:sp>
          <p:nvSpPr>
            <p:cNvPr id="70" name="円/楕円 69"/>
            <p:cNvSpPr/>
            <p:nvPr/>
          </p:nvSpPr>
          <p:spPr>
            <a:xfrm>
              <a:off x="867354" y="1774242"/>
              <a:ext cx="1513026" cy="1513026"/>
            </a:xfrm>
            <a:prstGeom prst="ellipse">
              <a:avLst/>
            </a:prstGeom>
            <a:solidFill>
              <a:srgbClr val="7BBB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1042617" y="1834809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3</a:t>
              </a:r>
              <a:endParaRPr kumimoji="1" lang="ja-JP" altLang="en-US" sz="4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1179063" y="1880911"/>
              <a:ext cx="2987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/</a:t>
              </a: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1291488" y="2144740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11</a:t>
              </a:r>
              <a:endParaRPr kumimoji="1" lang="ja-JP" altLang="en-US" sz="6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1795031" y="1795033"/>
              <a:ext cx="598721" cy="59872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BB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>
                  <a:solidFill>
                    <a:srgbClr val="7BBBED"/>
                  </a:solidFill>
                </a:rPr>
                <a:t>土</a:t>
              </a:r>
              <a:endParaRPr kumimoji="1" lang="ja-JP" altLang="en-US" dirty="0">
                <a:solidFill>
                  <a:srgbClr val="7BBBED"/>
                </a:solidFill>
              </a:endParaRPr>
            </a:p>
          </p:txBody>
        </p:sp>
      </p:grpSp>
      <p:grpSp>
        <p:nvGrpSpPr>
          <p:cNvPr id="79" name="図形グループ 78"/>
          <p:cNvGrpSpPr/>
          <p:nvPr/>
        </p:nvGrpSpPr>
        <p:grpSpPr>
          <a:xfrm>
            <a:off x="4877141" y="1973269"/>
            <a:ext cx="1526398" cy="1513026"/>
            <a:chOff x="867354" y="1774242"/>
            <a:chExt cx="1526398" cy="1513026"/>
          </a:xfrm>
        </p:grpSpPr>
        <p:sp>
          <p:nvSpPr>
            <p:cNvPr id="80" name="円/楕円 79"/>
            <p:cNvSpPr/>
            <p:nvPr/>
          </p:nvSpPr>
          <p:spPr>
            <a:xfrm>
              <a:off x="867354" y="1774242"/>
              <a:ext cx="1513026" cy="1513026"/>
            </a:xfrm>
            <a:prstGeom prst="ellipse">
              <a:avLst/>
            </a:prstGeom>
            <a:solidFill>
              <a:srgbClr val="7BBBE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042617" y="1834809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4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3</a:t>
              </a:r>
              <a:endParaRPr kumimoji="1" lang="ja-JP" altLang="en-US" sz="4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82" name="テキスト ボックス 81"/>
            <p:cNvSpPr txBox="1"/>
            <p:nvPr/>
          </p:nvSpPr>
          <p:spPr>
            <a:xfrm>
              <a:off x="1179063" y="1880911"/>
              <a:ext cx="2987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54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/</a:t>
              </a: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1291488" y="2144740"/>
              <a:ext cx="9541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0" dirty="0">
                  <a:solidFill>
                    <a:schemeClr val="bg1"/>
                  </a:solidFill>
                  <a:latin typeface="MS PMincho" charset="-128"/>
                  <a:ea typeface="MS PMincho" charset="-128"/>
                  <a:cs typeface="MS PMincho" charset="-128"/>
                </a:rPr>
                <a:t>11</a:t>
              </a:r>
              <a:endParaRPr kumimoji="1" lang="ja-JP" altLang="en-US" sz="60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1795031" y="1795033"/>
              <a:ext cx="598721" cy="59872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BBB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>
                  <a:solidFill>
                    <a:srgbClr val="7BBBED"/>
                  </a:solidFill>
                </a:rPr>
                <a:t>土</a:t>
              </a:r>
              <a:endParaRPr kumimoji="1" lang="ja-JP" altLang="en-US" dirty="0">
                <a:solidFill>
                  <a:srgbClr val="7BBBED"/>
                </a:solidFill>
              </a:endParaRPr>
            </a:p>
          </p:txBody>
        </p:sp>
      </p:grpSp>
      <p:sp>
        <p:nvSpPr>
          <p:cNvPr id="86" name="角丸四角形 85"/>
          <p:cNvSpPr/>
          <p:nvPr/>
        </p:nvSpPr>
        <p:spPr>
          <a:xfrm>
            <a:off x="537303" y="9680307"/>
            <a:ext cx="3014545" cy="3798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rgbClr val="7BBBEE"/>
                </a:solidFill>
                <a:latin typeface="MS PMincho" charset="-128"/>
                <a:ea typeface="MS PMincho" charset="-128"/>
                <a:cs typeface="MS PMincho" charset="-128"/>
              </a:rPr>
              <a:t>お申込み・お問い合わせ</a:t>
            </a:r>
            <a:endParaRPr kumimoji="1" lang="ja-JP" altLang="en-US" sz="1600" dirty="0">
              <a:solidFill>
                <a:srgbClr val="7BBBE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3953214" y="10258218"/>
            <a:ext cx="340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アスクルホーム株式会社</a:t>
            </a:r>
            <a:r>
              <a:rPr kumimoji="1"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 </a:t>
            </a:r>
            <a:r>
              <a:rPr kumimoji="1"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担当</a:t>
            </a:r>
            <a:r>
              <a:rPr kumimoji="1" lang="en-US" altLang="ja-JP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: </a:t>
            </a:r>
            <a:r>
              <a:rPr kumimoji="1" lang="ja-JP" altLang="en-US" sz="1600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海野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611871" y="7426592"/>
            <a:ext cx="2683186" cy="26325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ここに地図を挿入</a:t>
            </a:r>
            <a:endParaRPr kumimoji="1" lang="en-US" altLang="ja-JP" dirty="0"/>
          </a:p>
          <a:p>
            <a:pPr algn="ctr"/>
            <a:r>
              <a:rPr lang="ja-JP" altLang="en-US" dirty="0"/>
              <a:t>してください</a:t>
            </a:r>
            <a:endParaRPr kumimoji="1" lang="ja-JP" altLang="en-US" dirty="0"/>
          </a:p>
        </p:txBody>
      </p:sp>
      <p:sp>
        <p:nvSpPr>
          <p:cNvPr id="44" name="正方形/長方形 43"/>
          <p:cNvSpPr/>
          <p:nvPr/>
        </p:nvSpPr>
        <p:spPr>
          <a:xfrm>
            <a:off x="537303" y="4187502"/>
            <a:ext cx="2072956" cy="2834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9470" y="5821950"/>
            <a:ext cx="1936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  <a:r>
              <a:rPr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539793" y="4187502"/>
            <a:ext cx="2072956" cy="16008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880969" y="4187502"/>
            <a:ext cx="2072956" cy="2834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963136" y="5821950"/>
            <a:ext cx="1936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  <a:r>
              <a:rPr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2878435" y="4187502"/>
            <a:ext cx="2072956" cy="16008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5224635" y="4187502"/>
            <a:ext cx="2072956" cy="2834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63500">
              <a:schemeClr val="accent3">
                <a:satMod val="175000"/>
                <a:alpha val="2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306802" y="5821950"/>
            <a:ext cx="19361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  <a:r>
              <a:rPr lang="ja-JP" altLang="en-US" sz="1200" b="1" dirty="0">
                <a:solidFill>
                  <a:srgbClr val="7BBBED"/>
                </a:solidFill>
                <a:latin typeface="MS PMincho" charset="-128"/>
                <a:ea typeface="MS PMincho" charset="-128"/>
                <a:cs typeface="MS PMincho" charset="-128"/>
              </a:rPr>
              <a:t>ここに説明文が入ります。ここに説明文が入ります。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5222101" y="4187502"/>
            <a:ext cx="2072956" cy="16008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90390097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259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2018-01-31T11:12:45Z</dcterms:created>
  <dcterms:modified xsi:type="dcterms:W3CDTF">2018-01-31T11:12:48Z</dcterms:modified>
</cp:coreProperties>
</file>