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8" r:id="rId3"/>
  </p:sldIdLst>
  <p:sldSz cx="7775575" cy="10907713"/>
  <p:notesSz cx="7105650" cy="10239375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5" userDrawn="1">
          <p15:clr>
            <a:srgbClr val="A4A3A4"/>
          </p15:clr>
        </p15:guide>
        <p15:guide id="2" pos="223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CACA"/>
    <a:srgbClr val="E84472"/>
    <a:srgbClr val="494746"/>
    <a:srgbClr val="E84473"/>
    <a:srgbClr val="E8D6BB"/>
    <a:srgbClr val="231815"/>
    <a:srgbClr val="604C3F"/>
    <a:srgbClr val="595757"/>
    <a:srgbClr val="A48B78"/>
    <a:srgbClr val="7A6A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2778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25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9629" cy="511736"/>
          </a:xfrm>
          <a:prstGeom prst="rect">
            <a:avLst/>
          </a:prstGeom>
        </p:spPr>
        <p:txBody>
          <a:bodyPr vert="horz" lIns="89245" tIns="44622" rIns="89245" bIns="4462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4482" y="0"/>
            <a:ext cx="3079629" cy="511736"/>
          </a:xfrm>
          <a:prstGeom prst="rect">
            <a:avLst/>
          </a:prstGeom>
        </p:spPr>
        <p:txBody>
          <a:bodyPr vert="horz" lIns="89245" tIns="44622" rIns="89245" bIns="44622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2018/3/29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726086"/>
            <a:ext cx="3079629" cy="511735"/>
          </a:xfrm>
          <a:prstGeom prst="rect">
            <a:avLst/>
          </a:prstGeom>
        </p:spPr>
        <p:txBody>
          <a:bodyPr vert="horz" lIns="89245" tIns="44622" rIns="89245" bIns="4462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4482" y="9726086"/>
            <a:ext cx="3079629" cy="511735"/>
          </a:xfrm>
          <a:prstGeom prst="rect">
            <a:avLst/>
          </a:prstGeom>
        </p:spPr>
        <p:txBody>
          <a:bodyPr vert="horz" lIns="89245" tIns="44622" rIns="89245" bIns="44622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079114" cy="513746"/>
          </a:xfrm>
          <a:prstGeom prst="rect">
            <a:avLst/>
          </a:prstGeom>
        </p:spPr>
        <p:txBody>
          <a:bodyPr vert="horz" lIns="94833" tIns="47417" rIns="94833" bIns="47417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4895" y="0"/>
            <a:ext cx="3079114" cy="513746"/>
          </a:xfrm>
          <a:prstGeom prst="rect">
            <a:avLst/>
          </a:prstGeom>
        </p:spPr>
        <p:txBody>
          <a:bodyPr vert="horz" lIns="94833" tIns="47417" rIns="94833" bIns="47417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2018/3/29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20925" y="1277938"/>
            <a:ext cx="24638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33" tIns="47417" rIns="94833" bIns="4741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565" y="4927702"/>
            <a:ext cx="5684520" cy="4031753"/>
          </a:xfrm>
          <a:prstGeom prst="rect">
            <a:avLst/>
          </a:prstGeom>
        </p:spPr>
        <p:txBody>
          <a:bodyPr vert="horz" lIns="94833" tIns="47417" rIns="94833" bIns="47417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725633"/>
            <a:ext cx="3079114" cy="513745"/>
          </a:xfrm>
          <a:prstGeom prst="rect">
            <a:avLst/>
          </a:prstGeom>
        </p:spPr>
        <p:txBody>
          <a:bodyPr vert="horz" lIns="94833" tIns="47417" rIns="94833" bIns="4741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4895" y="9725633"/>
            <a:ext cx="3079114" cy="513745"/>
          </a:xfrm>
          <a:prstGeom prst="rect">
            <a:avLst/>
          </a:prstGeom>
        </p:spPr>
        <p:txBody>
          <a:bodyPr vert="horz" lIns="94833" tIns="47417" rIns="94833" bIns="47417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" y="0"/>
            <a:ext cx="7776000" cy="10919040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52" y="8771249"/>
            <a:ext cx="6897671" cy="1702188"/>
          </a:xfrm>
          <a:prstGeom prst="rect">
            <a:avLst/>
          </a:prstGeom>
        </p:spPr>
      </p:pic>
      <p:sp>
        <p:nvSpPr>
          <p:cNvPr id="65" name="正方形/長方形 64"/>
          <p:cNvSpPr/>
          <p:nvPr/>
        </p:nvSpPr>
        <p:spPr>
          <a:xfrm>
            <a:off x="5142596" y="8964238"/>
            <a:ext cx="2044800" cy="13464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53" name="角丸四角形 52"/>
          <p:cNvSpPr/>
          <p:nvPr/>
        </p:nvSpPr>
        <p:spPr>
          <a:xfrm>
            <a:off x="505733" y="5174691"/>
            <a:ext cx="1332000" cy="1620000"/>
          </a:xfrm>
          <a:prstGeom prst="roundRect">
            <a:avLst>
              <a:gd name="adj" fmla="val 12662"/>
            </a:avLst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写真が入ります</a:t>
            </a:r>
          </a:p>
        </p:txBody>
      </p:sp>
      <p:sp>
        <p:nvSpPr>
          <p:cNvPr id="62" name="角丸四角形 61"/>
          <p:cNvSpPr/>
          <p:nvPr/>
        </p:nvSpPr>
        <p:spPr>
          <a:xfrm>
            <a:off x="2038088" y="6948805"/>
            <a:ext cx="1980000" cy="1656000"/>
          </a:xfrm>
          <a:prstGeom prst="roundRect">
            <a:avLst>
              <a:gd name="adj" fmla="val 7592"/>
            </a:avLst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写真が入ります</a:t>
            </a:r>
          </a:p>
        </p:txBody>
      </p:sp>
      <p:pic>
        <p:nvPicPr>
          <p:cNvPr id="25" name="図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29" y="5174691"/>
            <a:ext cx="1333804" cy="1625970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076" y="1930425"/>
            <a:ext cx="1537050" cy="1537050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0081" y="4908850"/>
            <a:ext cx="3099506" cy="3429781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41" y="6905408"/>
            <a:ext cx="1740296" cy="1740296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437" y="327974"/>
            <a:ext cx="7024700" cy="914608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2686" y="2873842"/>
            <a:ext cx="2172195" cy="2172195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7874" y="1347357"/>
            <a:ext cx="3093726" cy="3621031"/>
          </a:xfrm>
          <a:prstGeom prst="rect">
            <a:avLst/>
          </a:prstGeom>
        </p:spPr>
      </p:pic>
      <p:sp>
        <p:nvSpPr>
          <p:cNvPr id="42" name="正方形/長方形 41"/>
          <p:cNvSpPr/>
          <p:nvPr/>
        </p:nvSpPr>
        <p:spPr>
          <a:xfrm>
            <a:off x="458470" y="1202597"/>
            <a:ext cx="5151755" cy="829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ja-JP" altLang="en-US" sz="1200" spc="-14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イメージテキストイメージテキストイメージテキストイメージテキストイメージテキストイメージテキストイメージテキストイメージテキストイメージテキストイメージテキストイメージテキストイメージ</a:t>
            </a:r>
            <a:endParaRPr lang="ja-JP" altLang="en-US" sz="1200" spc="-14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395348" y="3459293"/>
            <a:ext cx="372153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200" spc="-140" dirty="0">
                <a:solidFill>
                  <a:srgbClr val="E84472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10</a:t>
            </a:r>
            <a:r>
              <a:rPr lang="ja-JP" altLang="en-US" sz="4200" spc="-140" dirty="0">
                <a:solidFill>
                  <a:srgbClr val="E84472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4200" spc="-140" dirty="0">
                <a:solidFill>
                  <a:srgbClr val="E84472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30〜</a:t>
            </a:r>
            <a:r>
              <a:rPr lang="en-US" altLang="ja-JP" sz="4000" spc="-140" dirty="0">
                <a:solidFill>
                  <a:srgbClr val="E84472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11</a:t>
            </a:r>
            <a:r>
              <a:rPr lang="ja-JP" altLang="en-US" sz="4000" spc="-140" dirty="0">
                <a:solidFill>
                  <a:srgbClr val="E84472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4000" spc="-140" dirty="0">
                <a:solidFill>
                  <a:srgbClr val="E84472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30</a:t>
            </a:r>
            <a:endParaRPr lang="ja-JP" altLang="en-US" sz="4000" spc="-140" dirty="0">
              <a:solidFill>
                <a:srgbClr val="E84472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447643" y="4070189"/>
            <a:ext cx="22365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>
                <a:solidFill>
                  <a:srgbClr val="E84472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参加無料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2784715" y="4071097"/>
            <a:ext cx="13420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>
                <a:solidFill>
                  <a:srgbClr val="E84472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20組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2571182" y="4211638"/>
            <a:ext cx="430887" cy="502702"/>
          </a:xfrm>
          <a:prstGeom prst="rect">
            <a:avLst/>
          </a:prstGeom>
        </p:spPr>
        <p:txBody>
          <a:bodyPr vert="eaVert" wrap="none" anchor="ctr">
            <a:spAutoFit/>
          </a:bodyPr>
          <a:lstStyle/>
          <a:p>
            <a:r>
              <a:rPr lang="ja-JP" altLang="en-US" sz="1600" dirty="0" smtClean="0">
                <a:solidFill>
                  <a:srgbClr val="E84472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定員</a:t>
            </a:r>
            <a:endParaRPr lang="ja-JP" altLang="en-US" sz="1600" dirty="0">
              <a:solidFill>
                <a:srgbClr val="E84472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480071" y="4723216"/>
            <a:ext cx="355735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ja-JP" altLang="en-US" sz="1100" b="1" spc="30" dirty="0">
                <a:solidFill>
                  <a:srgbClr val="49474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※定員になり次第募集を締め切らせていただきます。</a:t>
            </a:r>
          </a:p>
        </p:txBody>
      </p:sp>
      <p:sp>
        <p:nvSpPr>
          <p:cNvPr id="49" name="正方形/長方形 48"/>
          <p:cNvSpPr/>
          <p:nvPr/>
        </p:nvSpPr>
        <p:spPr>
          <a:xfrm>
            <a:off x="1909998" y="5197393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講師</a:t>
            </a:r>
          </a:p>
        </p:txBody>
      </p:sp>
      <p:sp>
        <p:nvSpPr>
          <p:cNvPr id="50" name="正方形/長方形 49"/>
          <p:cNvSpPr/>
          <p:nvPr/>
        </p:nvSpPr>
        <p:spPr>
          <a:xfrm>
            <a:off x="1909998" y="5402025"/>
            <a:ext cx="18261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明日 久留子</a:t>
            </a:r>
          </a:p>
        </p:txBody>
      </p:sp>
      <p:sp>
        <p:nvSpPr>
          <p:cNvPr id="51" name="正方形/長方形 50"/>
          <p:cNvSpPr/>
          <p:nvPr/>
        </p:nvSpPr>
        <p:spPr>
          <a:xfrm>
            <a:off x="1958771" y="5843747"/>
            <a:ext cx="224847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ja-JP" altLang="en-US" sz="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プロフィールテキストプロフィールテキストプロフィールテキストプロフィールテキストプロフィールテキストプロフィールテキストプロフィールテキストプロフィールテキストプロフィールテキストプロフィールテキスト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468109" y="2224021"/>
            <a:ext cx="76495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200" dirty="0" smtClean="0">
                <a:solidFill>
                  <a:srgbClr val="E84472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</a:t>
            </a:r>
            <a:endParaRPr lang="ja-JP" altLang="en-US" sz="7200" dirty="0">
              <a:solidFill>
                <a:srgbClr val="E84472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8" name="正方形/長方形 57"/>
          <p:cNvSpPr/>
          <p:nvPr/>
        </p:nvSpPr>
        <p:spPr>
          <a:xfrm>
            <a:off x="1012663" y="2354819"/>
            <a:ext cx="652743" cy="984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5800" dirty="0" smtClean="0">
                <a:solidFill>
                  <a:srgbClr val="E84472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/</a:t>
            </a:r>
            <a:endParaRPr lang="ja-JP" altLang="en-US" sz="5800" dirty="0">
              <a:solidFill>
                <a:srgbClr val="E84472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9" name="正方形/長方形 58"/>
          <p:cNvSpPr/>
          <p:nvPr/>
        </p:nvSpPr>
        <p:spPr>
          <a:xfrm>
            <a:off x="1486143" y="2054008"/>
            <a:ext cx="990977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0" dirty="0" smtClean="0">
                <a:solidFill>
                  <a:srgbClr val="E84472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</a:t>
            </a:r>
            <a:endParaRPr lang="ja-JP" altLang="en-US" sz="10000" dirty="0">
              <a:solidFill>
                <a:srgbClr val="E84472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grpSp>
        <p:nvGrpSpPr>
          <p:cNvPr id="63" name="グループ化 62"/>
          <p:cNvGrpSpPr/>
          <p:nvPr/>
        </p:nvGrpSpPr>
        <p:grpSpPr>
          <a:xfrm>
            <a:off x="2476418" y="2778019"/>
            <a:ext cx="657657" cy="710531"/>
            <a:chOff x="2476418" y="2778019"/>
            <a:chExt cx="657657" cy="710531"/>
          </a:xfrm>
        </p:grpSpPr>
        <p:sp>
          <p:nvSpPr>
            <p:cNvPr id="60" name="円/楕円 59"/>
            <p:cNvSpPr/>
            <p:nvPr/>
          </p:nvSpPr>
          <p:spPr>
            <a:xfrm>
              <a:off x="2476418" y="2830893"/>
              <a:ext cx="657657" cy="657657"/>
            </a:xfrm>
            <a:prstGeom prst="ellipse">
              <a:avLst/>
            </a:prstGeom>
            <a:solidFill>
              <a:srgbClr val="E844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/>
            <p:cNvSpPr/>
            <p:nvPr/>
          </p:nvSpPr>
          <p:spPr>
            <a:xfrm>
              <a:off x="2482081" y="2778019"/>
              <a:ext cx="64633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3600" dirty="0" smtClean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土</a:t>
              </a:r>
              <a:endParaRPr lang="ja-JP" altLang="en-US" sz="3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</p:grpSp>
      <p:sp>
        <p:nvSpPr>
          <p:cNvPr id="66" name="正方形/長方形 65"/>
          <p:cNvSpPr/>
          <p:nvPr/>
        </p:nvSpPr>
        <p:spPr>
          <a:xfrm>
            <a:off x="3526229" y="5568380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先生</a:t>
            </a:r>
            <a:endParaRPr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959524" y="8884695"/>
            <a:ext cx="416011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0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アスクル児童センター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982384" y="9338612"/>
            <a:ext cx="38862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住所／〒135-0061 東京都江東区豊洲3-2-3</a:t>
            </a:r>
            <a:endParaRPr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" name="正方形/長方形 53"/>
          <p:cNvSpPr/>
          <p:nvPr/>
        </p:nvSpPr>
        <p:spPr>
          <a:xfrm>
            <a:off x="982384" y="9501210"/>
            <a:ext cx="207524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spc="40" dirty="0">
                <a:latin typeface="メイリオ" panose="020B0604030504040204" pitchFamily="50" charset="-128"/>
                <a:ea typeface="メイリオ" panose="020B0604030504040204" pitchFamily="50" charset="-128"/>
              </a:rPr>
              <a:t>URL／ http://www.askult.com/</a:t>
            </a:r>
          </a:p>
        </p:txBody>
      </p:sp>
      <p:sp>
        <p:nvSpPr>
          <p:cNvPr id="55" name="正方形/長方形 54"/>
          <p:cNvSpPr/>
          <p:nvPr/>
        </p:nvSpPr>
        <p:spPr>
          <a:xfrm>
            <a:off x="982384" y="9797417"/>
            <a:ext cx="126188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b="1" dirty="0">
                <a:solidFill>
                  <a:srgbClr val="E8447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お申</a:t>
            </a:r>
            <a:r>
              <a:rPr lang="ja-JP" altLang="en-US" sz="1100" b="1" spc="-200" dirty="0">
                <a:solidFill>
                  <a:srgbClr val="E8447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込・</a:t>
            </a:r>
            <a:r>
              <a:rPr lang="ja-JP" altLang="en-US" sz="1100" b="1" dirty="0">
                <a:solidFill>
                  <a:srgbClr val="E8447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お問合せ</a:t>
            </a:r>
          </a:p>
        </p:txBody>
      </p:sp>
      <p:sp>
        <p:nvSpPr>
          <p:cNvPr id="56" name="正方形/長方形 55"/>
          <p:cNvSpPr/>
          <p:nvPr/>
        </p:nvSpPr>
        <p:spPr>
          <a:xfrm>
            <a:off x="982384" y="9928222"/>
            <a:ext cx="38122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600" spc="-40" dirty="0">
                <a:solidFill>
                  <a:srgbClr val="E8447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TEL</a:t>
            </a:r>
            <a:r>
              <a:rPr lang="ja-JP" altLang="en-US" sz="2600" dirty="0">
                <a:solidFill>
                  <a:srgbClr val="E8447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3200" spc="-40" dirty="0">
                <a:solidFill>
                  <a:srgbClr val="E8447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03-1234-1111</a:t>
            </a:r>
          </a:p>
        </p:txBody>
      </p:sp>
      <p:grpSp>
        <p:nvGrpSpPr>
          <p:cNvPr id="3" name="グループ化 2"/>
          <p:cNvGrpSpPr/>
          <p:nvPr/>
        </p:nvGrpSpPr>
        <p:grpSpPr>
          <a:xfrm>
            <a:off x="496336" y="8841391"/>
            <a:ext cx="453970" cy="428842"/>
            <a:chOff x="496336" y="8841391"/>
            <a:chExt cx="453970" cy="428842"/>
          </a:xfrm>
        </p:grpSpPr>
        <p:pic>
          <p:nvPicPr>
            <p:cNvPr id="35" name="図 34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1275" y="8841391"/>
              <a:ext cx="368384" cy="368384"/>
            </a:xfrm>
            <a:prstGeom prst="rect">
              <a:avLst/>
            </a:prstGeom>
          </p:spPr>
        </p:pic>
        <p:sp>
          <p:nvSpPr>
            <p:cNvPr id="69" name="正方形/長方形 68"/>
            <p:cNvSpPr/>
            <p:nvPr/>
          </p:nvSpPr>
          <p:spPr>
            <a:xfrm>
              <a:off x="496336" y="8854735"/>
              <a:ext cx="453970" cy="4154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21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開</a:t>
              </a:r>
              <a:endParaRPr lang="ja-JP" altLang="en-US" sz="2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496336" y="9241892"/>
            <a:ext cx="453970" cy="436135"/>
            <a:chOff x="496336" y="9241892"/>
            <a:chExt cx="453970" cy="436135"/>
          </a:xfrm>
        </p:grpSpPr>
        <p:pic>
          <p:nvPicPr>
            <p:cNvPr id="36" name="図 35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1275" y="9241892"/>
              <a:ext cx="368384" cy="368384"/>
            </a:xfrm>
            <a:prstGeom prst="rect">
              <a:avLst/>
            </a:prstGeom>
          </p:spPr>
        </p:pic>
        <p:sp>
          <p:nvSpPr>
            <p:cNvPr id="70" name="正方形/長方形 69"/>
            <p:cNvSpPr/>
            <p:nvPr/>
          </p:nvSpPr>
          <p:spPr>
            <a:xfrm>
              <a:off x="496336" y="9262529"/>
              <a:ext cx="453970" cy="4154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21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催</a:t>
              </a:r>
              <a:endParaRPr lang="ja-JP" altLang="en-US" sz="2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496336" y="9636227"/>
            <a:ext cx="453970" cy="437382"/>
            <a:chOff x="496336" y="9636227"/>
            <a:chExt cx="453970" cy="437382"/>
          </a:xfrm>
        </p:grpSpPr>
        <p:pic>
          <p:nvPicPr>
            <p:cNvPr id="37" name="図 36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1275" y="9636227"/>
              <a:ext cx="368384" cy="368384"/>
            </a:xfrm>
            <a:prstGeom prst="rect">
              <a:avLst/>
            </a:prstGeom>
          </p:spPr>
        </p:pic>
        <p:sp>
          <p:nvSpPr>
            <p:cNvPr id="71" name="正方形/長方形 70"/>
            <p:cNvSpPr/>
            <p:nvPr/>
          </p:nvSpPr>
          <p:spPr>
            <a:xfrm>
              <a:off x="496336" y="9658111"/>
              <a:ext cx="453970" cy="4154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21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場</a:t>
              </a:r>
              <a:endParaRPr lang="ja-JP" altLang="en-US" sz="2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496336" y="10018900"/>
            <a:ext cx="453970" cy="437103"/>
            <a:chOff x="496336" y="10018900"/>
            <a:chExt cx="453970" cy="437103"/>
          </a:xfrm>
        </p:grpSpPr>
        <p:pic>
          <p:nvPicPr>
            <p:cNvPr id="38" name="図 37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1275" y="10018900"/>
              <a:ext cx="368384" cy="368384"/>
            </a:xfrm>
            <a:prstGeom prst="rect">
              <a:avLst/>
            </a:prstGeom>
          </p:spPr>
        </p:pic>
        <p:sp>
          <p:nvSpPr>
            <p:cNvPr id="72" name="正方形/長方形 71"/>
            <p:cNvSpPr/>
            <p:nvPr/>
          </p:nvSpPr>
          <p:spPr>
            <a:xfrm>
              <a:off x="496336" y="10040505"/>
              <a:ext cx="453970" cy="4154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2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所</a:t>
              </a:r>
            </a:p>
          </p:txBody>
        </p:sp>
      </p:grpSp>
      <p:sp>
        <p:nvSpPr>
          <p:cNvPr id="75" name="正方形/長方形 74"/>
          <p:cNvSpPr/>
          <p:nvPr/>
        </p:nvSpPr>
        <p:spPr>
          <a:xfrm>
            <a:off x="4337445" y="5149479"/>
            <a:ext cx="2808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絆を深める</a:t>
            </a:r>
          </a:p>
          <a:p>
            <a:pPr algn="ctr"/>
            <a:r>
              <a:rPr lang="ja-JP" altLang="en-US" sz="2400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マッサージの効果</a:t>
            </a:r>
          </a:p>
        </p:txBody>
      </p:sp>
      <p:sp>
        <p:nvSpPr>
          <p:cNvPr id="76" name="正方形/長方形 75"/>
          <p:cNvSpPr/>
          <p:nvPr/>
        </p:nvSpPr>
        <p:spPr>
          <a:xfrm>
            <a:off x="4453802" y="5991382"/>
            <a:ext cx="2628000" cy="22036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●効果例テキスト</a:t>
            </a:r>
          </a:p>
          <a:p>
            <a:pPr>
              <a:lnSpc>
                <a:spcPct val="140000"/>
              </a:lnSpc>
            </a:pPr>
            <a:r>
              <a:rPr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●効果例テキスト効果例</a:t>
            </a:r>
          </a:p>
          <a:p>
            <a:pPr>
              <a:lnSpc>
                <a:spcPct val="140000"/>
              </a:lnSpc>
            </a:pPr>
            <a:r>
              <a:rPr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●効果例テキスト効果例テキ</a:t>
            </a:r>
          </a:p>
          <a:p>
            <a:pPr>
              <a:lnSpc>
                <a:spcPct val="140000"/>
              </a:lnSpc>
            </a:pPr>
            <a:r>
              <a:rPr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●効果例テキスト</a:t>
            </a:r>
          </a:p>
          <a:p>
            <a:pPr>
              <a:lnSpc>
                <a:spcPct val="140000"/>
              </a:lnSpc>
            </a:pPr>
            <a:r>
              <a:rPr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●効果例テキスト効果例</a:t>
            </a:r>
          </a:p>
          <a:p>
            <a:pPr>
              <a:lnSpc>
                <a:spcPct val="140000"/>
              </a:lnSpc>
            </a:pPr>
            <a:r>
              <a:rPr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●効果例テキスト効果例</a:t>
            </a:r>
          </a:p>
          <a:p>
            <a:pPr>
              <a:lnSpc>
                <a:spcPct val="140000"/>
              </a:lnSpc>
            </a:pPr>
            <a:r>
              <a:rPr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●効果例テキスト効果例</a:t>
            </a:r>
          </a:p>
        </p:txBody>
      </p:sp>
      <p:sp>
        <p:nvSpPr>
          <p:cNvPr id="77" name="正方形/長方形 76"/>
          <p:cNvSpPr/>
          <p:nvPr/>
        </p:nvSpPr>
        <p:spPr>
          <a:xfrm>
            <a:off x="965363" y="6958221"/>
            <a:ext cx="6463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持ち物</a:t>
            </a:r>
          </a:p>
        </p:txBody>
      </p:sp>
      <p:sp>
        <p:nvSpPr>
          <p:cNvPr id="78" name="正方形/長方形 77"/>
          <p:cNvSpPr/>
          <p:nvPr/>
        </p:nvSpPr>
        <p:spPr>
          <a:xfrm>
            <a:off x="251654" y="7252447"/>
            <a:ext cx="204326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40000"/>
              </a:lnSpc>
            </a:pPr>
            <a:r>
              <a:rPr lang="ja-JP" altLang="en-US" sz="1200" b="1" spc="8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★バスタオル</a:t>
            </a:r>
          </a:p>
          <a:p>
            <a:pPr algn="ctr">
              <a:lnSpc>
                <a:spcPct val="140000"/>
              </a:lnSpc>
            </a:pPr>
            <a:r>
              <a:rPr lang="ja-JP" altLang="en-US" sz="1200" b="1" spc="8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★赤ちゃんの飲み物</a:t>
            </a:r>
          </a:p>
          <a:p>
            <a:pPr algn="ctr">
              <a:lnSpc>
                <a:spcPct val="140000"/>
              </a:lnSpc>
            </a:pPr>
            <a:r>
              <a:rPr lang="ja-JP" altLang="en-US" sz="1200" b="1" spc="8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（母乳も</a:t>
            </a:r>
            <a:r>
              <a:rPr lang="en-US" altLang="ja-JP" sz="1200" b="1" spc="8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OK</a:t>
            </a:r>
            <a:r>
              <a:rPr lang="ja-JP" altLang="en-US" sz="1200" b="1" spc="8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</a:p>
          <a:p>
            <a:pPr algn="ctr">
              <a:lnSpc>
                <a:spcPct val="140000"/>
              </a:lnSpc>
            </a:pPr>
            <a:r>
              <a:rPr lang="ja-JP" altLang="en-US" sz="1200" b="1" spc="8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★オムツなど</a:t>
            </a:r>
          </a:p>
          <a:p>
            <a:pPr algn="ctr">
              <a:lnSpc>
                <a:spcPct val="140000"/>
              </a:lnSpc>
            </a:pPr>
            <a:r>
              <a:rPr lang="ja-JP" altLang="en-US" sz="1200" b="1" spc="8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外出用品</a:t>
            </a:r>
          </a:p>
        </p:txBody>
      </p:sp>
      <p:sp>
        <p:nvSpPr>
          <p:cNvPr id="80" name="正方形/長方形 79"/>
          <p:cNvSpPr/>
          <p:nvPr/>
        </p:nvSpPr>
        <p:spPr>
          <a:xfrm>
            <a:off x="3623737" y="2393269"/>
            <a:ext cx="131701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生後</a:t>
            </a:r>
            <a:r>
              <a:rPr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ヶ月</a:t>
            </a:r>
            <a:r>
              <a:rPr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〜</a:t>
            </a:r>
          </a:p>
          <a:p>
            <a:pPr algn="ctr">
              <a:lnSpc>
                <a:spcPct val="120000"/>
              </a:lnSpc>
            </a:pPr>
            <a:r>
              <a:rPr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歳までの</a:t>
            </a:r>
          </a:p>
          <a:p>
            <a:pPr algn="ctr">
              <a:lnSpc>
                <a:spcPct val="120000"/>
              </a:lnSpc>
            </a:pPr>
            <a:r>
              <a:rPr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お子様</a:t>
            </a:r>
          </a:p>
        </p:txBody>
      </p:sp>
      <p:sp>
        <p:nvSpPr>
          <p:cNvPr id="81" name="正方形/長方形 80"/>
          <p:cNvSpPr/>
          <p:nvPr/>
        </p:nvSpPr>
        <p:spPr>
          <a:xfrm>
            <a:off x="3862836" y="2048680"/>
            <a:ext cx="8515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b="1" spc="8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対象年齢</a:t>
            </a:r>
            <a:endParaRPr lang="ja-JP" altLang="en-US" sz="1200" b="1" spc="8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9128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1351</TotalTime>
  <Words>242</Words>
  <Application>Microsoft Office PowerPoint</Application>
  <PresentationFormat>ユーザー設定</PresentationFormat>
  <Paragraphs>62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HGP創英角ｺﾞｼｯｸUB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wellenetz</cp:lastModifiedBy>
  <cp:revision>170</cp:revision>
  <cp:lastPrinted>2015-10-28T05:50:51Z</cp:lastPrinted>
  <dcterms:created xsi:type="dcterms:W3CDTF">2013-08-07T01:16:52Z</dcterms:created>
  <dcterms:modified xsi:type="dcterms:W3CDTF">2018-03-29T07:38:08Z</dcterms:modified>
</cp:coreProperties>
</file>