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8D6BB"/>
    <a:srgbClr val="C9CACA"/>
    <a:srgbClr val="231815"/>
    <a:srgbClr val="604C3F"/>
    <a:srgbClr val="595757"/>
    <a:srgbClr val="A48B78"/>
    <a:srgbClr val="7A6A56"/>
    <a:srgbClr val="C61A22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8597" autoAdjust="0"/>
  </p:normalViewPr>
  <p:slideViewPr>
    <p:cSldViewPr snapToGrid="0">
      <p:cViewPr varScale="1">
        <p:scale>
          <a:sx n="45" d="100"/>
          <a:sy n="45" d="100"/>
        </p:scale>
        <p:origin x="2154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3191" cy="1090440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14" y="2001728"/>
            <a:ext cx="1714891" cy="4001412"/>
          </a:xfrm>
          <a:prstGeom prst="rect">
            <a:avLst/>
          </a:prstGeom>
        </p:spPr>
      </p:pic>
      <p:sp>
        <p:nvSpPr>
          <p:cNvPr id="22" name="正方形/長方形 21"/>
          <p:cNvSpPr/>
          <p:nvPr/>
        </p:nvSpPr>
        <p:spPr>
          <a:xfrm>
            <a:off x="475112" y="9718098"/>
            <a:ext cx="6784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分煙へのご協力をお願いします</a:t>
            </a: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1260</TotalTime>
  <Words>116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chibayou</cp:lastModifiedBy>
  <cp:revision>160</cp:revision>
  <cp:lastPrinted>2015-10-28T05:50:51Z</cp:lastPrinted>
  <dcterms:created xsi:type="dcterms:W3CDTF">2013-08-07T01:16:52Z</dcterms:created>
  <dcterms:modified xsi:type="dcterms:W3CDTF">2018-03-23T06:20:48Z</dcterms:modified>
</cp:coreProperties>
</file>