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4"/>
  </p:notesMasterIdLst>
  <p:handoutMasterIdLst>
    <p:handoutMasterId r:id="rId5"/>
  </p:handoutMasterIdLst>
  <p:sldIdLst>
    <p:sldId id="260" r:id="rId2"/>
    <p:sldId id="266" r:id="rId3"/>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1">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C31F"/>
    <a:srgbClr val="FFFBC6"/>
    <a:srgbClr val="07A33E"/>
    <a:srgbClr val="0075C1"/>
    <a:srgbClr val="E8D6BB"/>
    <a:srgbClr val="C9CACA"/>
    <a:srgbClr val="231815"/>
    <a:srgbClr val="604C3F"/>
    <a:srgbClr val="595757"/>
    <a:srgbClr val="A48B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8597" autoAdjust="0"/>
  </p:normalViewPr>
  <p:slideViewPr>
    <p:cSldViewPr snapToGrid="0">
      <p:cViewPr varScale="1">
        <p:scale>
          <a:sx n="80" d="100"/>
          <a:sy n="80" d="100"/>
        </p:scale>
        <p:origin x="2898" y="90"/>
      </p:cViewPr>
      <p:guideLst>
        <p:guide orient="horz" pos="3435"/>
        <p:guide pos="2449"/>
      </p:guideLst>
    </p:cSldViewPr>
  </p:slideViewPr>
  <p:notesTextViewPr>
    <p:cViewPr>
      <p:scale>
        <a:sx n="1" d="1"/>
        <a:sy n="1" d="1"/>
      </p:scale>
      <p:origin x="0" y="0"/>
    </p:cViewPr>
  </p:notesTextViewPr>
  <p:notesViewPr>
    <p:cSldViewPr snapToGrid="0">
      <p:cViewPr varScale="1">
        <p:scale>
          <a:sx n="48" d="100"/>
          <a:sy n="48" d="100"/>
        </p:scale>
        <p:origin x="-2982" y="-102"/>
      </p:cViewPr>
      <p:guideLst>
        <p:guide orient="horz" pos="3291"/>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171825" cy="522288"/>
          </a:xfrm>
          <a:prstGeom prst="rect">
            <a:avLst/>
          </a:prstGeom>
        </p:spPr>
        <p:txBody>
          <a:bodyPr vert="horz" lIns="91430" tIns="45715" rIns="91430"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144964" y="0"/>
            <a:ext cx="3171825" cy="522288"/>
          </a:xfrm>
          <a:prstGeom prst="rect">
            <a:avLst/>
          </a:prstGeom>
        </p:spPr>
        <p:txBody>
          <a:bodyPr vert="horz" lIns="91430" tIns="45715" rIns="91430" bIns="45715" rtlCol="0"/>
          <a:lstStyle>
            <a:lvl1pPr algn="r">
              <a:defRPr sz="1200"/>
            </a:lvl1pPr>
          </a:lstStyle>
          <a:p>
            <a:fld id="{EA4C0380-2DE9-498B-B68D-60B46204BA80}" type="datetimeFigureOut">
              <a:rPr kumimoji="1" lang="ja-JP" altLang="en-US" smtClean="0"/>
              <a:t>2018/3/29</a:t>
            </a:fld>
            <a:endParaRPr kumimoji="1" lang="ja-JP" altLang="en-US"/>
          </a:p>
        </p:txBody>
      </p:sp>
      <p:sp>
        <p:nvSpPr>
          <p:cNvPr id="4" name="フッター プレースホルダー 3"/>
          <p:cNvSpPr>
            <a:spLocks noGrp="1"/>
          </p:cNvSpPr>
          <p:nvPr>
            <p:ph type="ftr" sz="quarter" idx="2"/>
          </p:nvPr>
        </p:nvSpPr>
        <p:spPr>
          <a:xfrm>
            <a:off x="1" y="9926639"/>
            <a:ext cx="3171825" cy="522287"/>
          </a:xfrm>
          <a:prstGeom prst="rect">
            <a:avLst/>
          </a:prstGeom>
        </p:spPr>
        <p:txBody>
          <a:bodyPr vert="horz" lIns="91430" tIns="45715" rIns="91430"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144964" y="9926639"/>
            <a:ext cx="3171825" cy="522287"/>
          </a:xfrm>
          <a:prstGeom prst="rect">
            <a:avLst/>
          </a:prstGeom>
        </p:spPr>
        <p:txBody>
          <a:bodyPr vert="horz" lIns="91430" tIns="45715" rIns="91430" bIns="45715" rtlCol="0" anchor="b"/>
          <a:lstStyle>
            <a:lvl1pPr algn="r">
              <a:defRPr sz="1200"/>
            </a:lvl1pPr>
          </a:lstStyle>
          <a:p>
            <a:fld id="{78A262EF-70DF-4926-8929-0A60A2E81DC8}" type="slidenum">
              <a:rPr kumimoji="1" lang="ja-JP" altLang="en-US" smtClean="0"/>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171295" cy="524340"/>
          </a:xfrm>
          <a:prstGeom prst="rect">
            <a:avLst/>
          </a:prstGeom>
        </p:spPr>
        <p:txBody>
          <a:bodyPr vert="horz" lIns="97155" tIns="48578" rIns="97155" bIns="48578"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9" y="0"/>
            <a:ext cx="3171295" cy="524340"/>
          </a:xfrm>
          <a:prstGeom prst="rect">
            <a:avLst/>
          </a:prstGeom>
        </p:spPr>
        <p:txBody>
          <a:bodyPr vert="horz" lIns="97155" tIns="48578" rIns="97155" bIns="48578" rtlCol="0"/>
          <a:lstStyle>
            <a:lvl1pPr algn="r">
              <a:defRPr sz="1200"/>
            </a:lvl1pPr>
          </a:lstStyle>
          <a:p>
            <a:fld id="{70F99883-74AE-4A2C-81B7-5B86A08198C0}" type="datetimeFigureOut">
              <a:rPr kumimoji="1" lang="ja-JP" altLang="en-US" smtClean="0"/>
              <a:t>2018/3/29</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55" tIns="48578" rIns="97155" bIns="48578" rtlCol="0" anchor="ctr"/>
          <a:lstStyle/>
          <a:p>
            <a:endParaRPr lang="ja-JP" altLang="en-US"/>
          </a:p>
        </p:txBody>
      </p:sp>
      <p:sp>
        <p:nvSpPr>
          <p:cNvPr id="5" name="ノート プレースホルダー 4"/>
          <p:cNvSpPr>
            <a:spLocks noGrp="1"/>
          </p:cNvSpPr>
          <p:nvPr>
            <p:ph type="body" sz="quarter" idx="3"/>
          </p:nvPr>
        </p:nvSpPr>
        <p:spPr>
          <a:xfrm>
            <a:off x="731838" y="5029311"/>
            <a:ext cx="5854700" cy="4114889"/>
          </a:xfrm>
          <a:prstGeom prst="rect">
            <a:avLst/>
          </a:prstGeom>
        </p:spPr>
        <p:txBody>
          <a:bodyPr vert="horz" lIns="97155" tIns="48578" rIns="97155" bIns="4857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926177"/>
            <a:ext cx="3171295" cy="524339"/>
          </a:xfrm>
          <a:prstGeom prst="rect">
            <a:avLst/>
          </a:prstGeom>
        </p:spPr>
        <p:txBody>
          <a:bodyPr vert="horz" lIns="97155" tIns="48578" rIns="97155" bIns="485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9" y="9926177"/>
            <a:ext cx="3171295" cy="524339"/>
          </a:xfrm>
          <a:prstGeom prst="rect">
            <a:avLst/>
          </a:prstGeom>
        </p:spPr>
        <p:txBody>
          <a:bodyPr vert="horz" lIns="97155" tIns="48578" rIns="97155" bIns="48578"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01"/>
            <a:ext cx="7774355" cy="10904400"/>
          </a:xfrm>
          <a:prstGeom prst="rect">
            <a:avLst/>
          </a:prstGeom>
        </p:spPr>
      </p:pic>
      <p:sp>
        <p:nvSpPr>
          <p:cNvPr id="46" name="正方形/長方形 45"/>
          <p:cNvSpPr/>
          <p:nvPr/>
        </p:nvSpPr>
        <p:spPr>
          <a:xfrm>
            <a:off x="4657017" y="4357365"/>
            <a:ext cx="2563200" cy="1821600"/>
          </a:xfrm>
          <a:prstGeom prst="rect">
            <a:avLst/>
          </a:prstGeom>
          <a:solidFill>
            <a:srgbClr val="C9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rPr>
              <a:t>地図</a:t>
            </a:r>
            <a:r>
              <a:rPr lang="ja-JP" altLang="en-US" sz="1200" dirty="0" smtClean="0">
                <a:solidFill>
                  <a:schemeClr val="tx1"/>
                </a:solidFill>
              </a:rPr>
              <a:t>が</a:t>
            </a:r>
            <a:r>
              <a:rPr lang="ja-JP" altLang="en-US" sz="1200" dirty="0">
                <a:solidFill>
                  <a:schemeClr val="tx1"/>
                </a:solidFill>
              </a:rPr>
              <a:t>入</a:t>
            </a:r>
            <a:r>
              <a:rPr lang="ja-JP" altLang="en-US" sz="1200" dirty="0" smtClean="0">
                <a:solidFill>
                  <a:schemeClr val="tx1"/>
                </a:solidFill>
              </a:rPr>
              <a:t>ります</a:t>
            </a:r>
            <a:endParaRPr kumimoji="1" lang="ja-JP" altLang="en-US" sz="1200" dirty="0">
              <a:solidFill>
                <a:schemeClr val="tx1"/>
              </a:solidFill>
            </a:endParaRPr>
          </a:p>
        </p:txBody>
      </p:sp>
      <p:pic>
        <p:nvPicPr>
          <p:cNvPr id="72" name="図 7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9163" y="7870153"/>
            <a:ext cx="2777373" cy="1079619"/>
          </a:xfrm>
          <a:prstGeom prst="rect">
            <a:avLst/>
          </a:prstGeom>
        </p:spPr>
      </p:pic>
      <p:pic>
        <p:nvPicPr>
          <p:cNvPr id="65" name="図 6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709" y="5462090"/>
            <a:ext cx="2540280" cy="3480184"/>
          </a:xfrm>
          <a:prstGeom prst="rect">
            <a:avLst/>
          </a:prstGeom>
        </p:spPr>
      </p:pic>
      <p:pic>
        <p:nvPicPr>
          <p:cNvPr id="18" name="図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1866" y="582909"/>
            <a:ext cx="7188992" cy="9017994"/>
          </a:xfrm>
          <a:prstGeom prst="rect">
            <a:avLst/>
          </a:prstGeom>
        </p:spPr>
      </p:pic>
      <p:pic>
        <p:nvPicPr>
          <p:cNvPr id="7" name="図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54193" y="1275531"/>
            <a:ext cx="3632600" cy="728214"/>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14848" y="3784654"/>
            <a:ext cx="812890" cy="5465836"/>
          </a:xfrm>
          <a:prstGeom prst="rect">
            <a:avLst/>
          </a:prstGeom>
        </p:spPr>
      </p:pic>
      <p:sp>
        <p:nvSpPr>
          <p:cNvPr id="22" name="正方形/長方形 21"/>
          <p:cNvSpPr/>
          <p:nvPr/>
        </p:nvSpPr>
        <p:spPr>
          <a:xfrm>
            <a:off x="4489231" y="6265498"/>
            <a:ext cx="2950081" cy="1492716"/>
          </a:xfrm>
          <a:prstGeom prst="rect">
            <a:avLst/>
          </a:prstGeom>
        </p:spPr>
        <p:txBody>
          <a:bodyPr wrap="square">
            <a:spAutoFit/>
          </a:bodyPr>
          <a:lstStyle/>
          <a:p>
            <a:pPr>
              <a:lnSpc>
                <a:spcPct val="130000"/>
              </a:lnSpc>
            </a:pPr>
            <a:r>
              <a:rPr lang="ja-JP" altLang="en-US" sz="1000" spc="-40" dirty="0" smtClean="0">
                <a:solidFill>
                  <a:srgbClr val="07A33E"/>
                </a:solidFill>
                <a:latin typeface="HG丸ｺﾞｼｯｸM-PRO" panose="020F0600000000000000" pitchFamily="50" charset="-128"/>
                <a:ea typeface="HG丸ｺﾞｼｯｸM-PRO" panose="020F0600000000000000" pitchFamily="50" charset="-128"/>
              </a:rPr>
              <a:t>お誘い</a:t>
            </a:r>
            <a:r>
              <a:rPr lang="ja-JP" altLang="en-US" sz="1000" spc="-40" dirty="0">
                <a:solidFill>
                  <a:srgbClr val="07A33E"/>
                </a:solidFill>
                <a:latin typeface="HG丸ｺﾞｼｯｸM-PRO" panose="020F0600000000000000" pitchFamily="50" charset="-128"/>
                <a:ea typeface="HG丸ｺﾞｼｯｸM-PRO" panose="020F0600000000000000" pitchFamily="50" charset="-128"/>
              </a:rPr>
              <a:t>テキストお誘いテキストお誘いテキストお誘いテキストお誘いテキストお誘いテキストお誘いテキストお誘いテキストお誘いテキストお誘いテキストお誘いテキストお誘いテキストお誘いテキストお誘いテキストお誘いテキストお誘いテキストお誘いテキストお誘いテキストお誘いテキストお誘いテキストお誘い</a:t>
            </a:r>
            <a:r>
              <a:rPr lang="ja-JP" altLang="en-US" sz="1000" spc="-40" dirty="0" smtClean="0">
                <a:solidFill>
                  <a:srgbClr val="07A33E"/>
                </a:solidFill>
                <a:latin typeface="HG丸ｺﾞｼｯｸM-PRO" panose="020F0600000000000000" pitchFamily="50" charset="-128"/>
                <a:ea typeface="HG丸ｺﾞｼｯｸM-PRO" panose="020F0600000000000000" pitchFamily="50" charset="-128"/>
              </a:rPr>
              <a:t>テキスト</a:t>
            </a:r>
            <a:endParaRPr lang="ja-JP" altLang="en-US" sz="1000" spc="-40" dirty="0">
              <a:solidFill>
                <a:srgbClr val="07A33E"/>
              </a:solidFill>
              <a:latin typeface="HG丸ｺﾞｼｯｸM-PRO" panose="020F0600000000000000" pitchFamily="50" charset="-128"/>
              <a:ea typeface="HG丸ｺﾞｼｯｸM-PRO" panose="020F0600000000000000" pitchFamily="50" charset="-128"/>
            </a:endParaRPr>
          </a:p>
        </p:txBody>
      </p:sp>
      <p:sp>
        <p:nvSpPr>
          <p:cNvPr id="38" name="正方形/長方形 37"/>
          <p:cNvSpPr/>
          <p:nvPr/>
        </p:nvSpPr>
        <p:spPr>
          <a:xfrm>
            <a:off x="4657017" y="3542838"/>
            <a:ext cx="646331" cy="369332"/>
          </a:xfrm>
          <a:prstGeom prst="rect">
            <a:avLst/>
          </a:prstGeom>
        </p:spPr>
        <p:txBody>
          <a:bodyPr wrap="none">
            <a:spAutoFit/>
          </a:bodyPr>
          <a:lstStyle/>
          <a:p>
            <a:r>
              <a:rPr lang="ja-JP" altLang="en-US" sz="1800" dirty="0" smtClean="0">
                <a:latin typeface="HGS創英角ｺﾞｼｯｸUB" panose="020B0900000000000000" pitchFamily="50" charset="-128"/>
                <a:ea typeface="HGS創英角ｺﾞｼｯｸUB" panose="020B0900000000000000" pitchFamily="50" charset="-128"/>
              </a:rPr>
              <a:t>場所</a:t>
            </a:r>
            <a:endParaRPr lang="ja-JP" altLang="en-US" sz="1800" dirty="0">
              <a:latin typeface="HGS創英角ｺﾞｼｯｸUB" panose="020B0900000000000000" pitchFamily="50" charset="-128"/>
              <a:ea typeface="HGS創英角ｺﾞｼｯｸUB" panose="020B0900000000000000" pitchFamily="50" charset="-128"/>
            </a:endParaRPr>
          </a:p>
        </p:txBody>
      </p:sp>
      <p:sp>
        <p:nvSpPr>
          <p:cNvPr id="39" name="正方形/長方形 38"/>
          <p:cNvSpPr/>
          <p:nvPr/>
        </p:nvSpPr>
        <p:spPr>
          <a:xfrm>
            <a:off x="4657017" y="3846796"/>
            <a:ext cx="2749471" cy="400110"/>
          </a:xfrm>
          <a:prstGeom prst="rect">
            <a:avLst/>
          </a:prstGeom>
        </p:spPr>
        <p:txBody>
          <a:bodyPr wrap="none">
            <a:spAutoFit/>
          </a:bodyPr>
          <a:lstStyle/>
          <a:p>
            <a:r>
              <a:rPr lang="ja-JP" altLang="en-US" sz="2000" spc="-200" dirty="0">
                <a:solidFill>
                  <a:srgbClr val="07A33E"/>
                </a:solidFill>
                <a:latin typeface="HGS創英角ｺﾞｼｯｸUB" panose="020B0900000000000000" pitchFamily="50" charset="-128"/>
                <a:ea typeface="HGS創英角ｺﾞｼｯｸUB" panose="020B0900000000000000" pitchFamily="50" charset="-128"/>
              </a:rPr>
              <a:t>アスクル</a:t>
            </a:r>
            <a:r>
              <a:rPr lang="ja-JP" altLang="en-US" sz="2000" spc="80" dirty="0">
                <a:solidFill>
                  <a:srgbClr val="07A33E"/>
                </a:solidFill>
                <a:latin typeface="HGS創英角ｺﾞｼｯｸUB" panose="020B0900000000000000" pitchFamily="50" charset="-128"/>
                <a:ea typeface="HGS創英角ｺﾞｼｯｸUB" panose="020B0900000000000000" pitchFamily="50" charset="-128"/>
              </a:rPr>
              <a:t>東京運動公園</a:t>
            </a:r>
          </a:p>
        </p:txBody>
      </p:sp>
      <p:sp>
        <p:nvSpPr>
          <p:cNvPr id="45" name="正方形/長方形 44"/>
          <p:cNvSpPr/>
          <p:nvPr/>
        </p:nvSpPr>
        <p:spPr>
          <a:xfrm>
            <a:off x="311187" y="5076819"/>
            <a:ext cx="1107996" cy="369332"/>
          </a:xfrm>
          <a:prstGeom prst="rect">
            <a:avLst/>
          </a:prstGeom>
        </p:spPr>
        <p:txBody>
          <a:bodyPr wrap="none">
            <a:spAutoFit/>
          </a:bodyPr>
          <a:lstStyle/>
          <a:p>
            <a:r>
              <a:rPr lang="ja-JP" altLang="en-US" sz="1800" dirty="0" smtClean="0">
                <a:latin typeface="HGS創英角ｺﾞｼｯｸUB" panose="020B0900000000000000" pitchFamily="50" charset="-128"/>
                <a:ea typeface="HGS創英角ｺﾞｼｯｸUB" panose="020B0900000000000000" pitchFamily="50" charset="-128"/>
              </a:rPr>
              <a:t>募集要項</a:t>
            </a:r>
            <a:endParaRPr lang="ja-JP" altLang="en-US" sz="1800" dirty="0">
              <a:latin typeface="HGS創英角ｺﾞｼｯｸUB" panose="020B0900000000000000" pitchFamily="50" charset="-128"/>
              <a:ea typeface="HGS創英角ｺﾞｼｯｸUB" panose="020B0900000000000000" pitchFamily="50" charset="-128"/>
            </a:endParaRPr>
          </a:p>
        </p:txBody>
      </p:sp>
      <p:sp>
        <p:nvSpPr>
          <p:cNvPr id="47" name="正方形/長方形 46"/>
          <p:cNvSpPr/>
          <p:nvPr/>
        </p:nvSpPr>
        <p:spPr>
          <a:xfrm>
            <a:off x="416709" y="5535367"/>
            <a:ext cx="2376000" cy="261610"/>
          </a:xfrm>
          <a:prstGeom prst="rect">
            <a:avLst/>
          </a:prstGeom>
        </p:spPr>
        <p:txBody>
          <a:bodyPr wrap="square">
            <a:spAutoFit/>
          </a:bodyPr>
          <a:lstStyle/>
          <a:p>
            <a:r>
              <a:rPr lang="ja-JP" altLang="en-US" sz="1050" spc="-40" dirty="0">
                <a:solidFill>
                  <a:srgbClr val="07A33E"/>
                </a:solidFill>
                <a:latin typeface="HG丸ｺﾞｼｯｸM-PRO" panose="020F0600000000000000" pitchFamily="50" charset="-128"/>
                <a:ea typeface="HG丸ｺﾞｼｯｸM-PRO" panose="020F0600000000000000" pitchFamily="50" charset="-128"/>
              </a:rPr>
              <a:t>♦出品形態</a:t>
            </a:r>
          </a:p>
        </p:txBody>
      </p:sp>
      <p:sp>
        <p:nvSpPr>
          <p:cNvPr id="48" name="正方形/長方形 47"/>
          <p:cNvSpPr/>
          <p:nvPr/>
        </p:nvSpPr>
        <p:spPr>
          <a:xfrm>
            <a:off x="543478" y="5756228"/>
            <a:ext cx="2331374" cy="535531"/>
          </a:xfrm>
          <a:prstGeom prst="rect">
            <a:avLst/>
          </a:prstGeom>
        </p:spPr>
        <p:txBody>
          <a:bodyPr wrap="square">
            <a:spAutoFit/>
          </a:bodyPr>
          <a:lstStyle/>
          <a:p>
            <a:pPr algn="just">
              <a:lnSpc>
                <a:spcPct val="120000"/>
              </a:lnSpc>
            </a:pPr>
            <a:r>
              <a:rPr lang="ja-JP" altLang="en-US" sz="800" spc="-60" dirty="0">
                <a:solidFill>
                  <a:srgbClr val="07A33E"/>
                </a:solidFill>
                <a:latin typeface="HG丸ｺﾞｼｯｸM-PRO" panose="020F0600000000000000" pitchFamily="50" charset="-128"/>
                <a:ea typeface="HG丸ｺﾞｼｯｸM-PRO" panose="020F0600000000000000" pitchFamily="50" charset="-128"/>
              </a:rPr>
              <a:t>説明テキスト説明テキスト説明テキスト説明テキスト説明テキスト説明テキスト説明テキスト説明テキスト説明テキスト説明テキスト説明テキスト</a:t>
            </a:r>
          </a:p>
        </p:txBody>
      </p:sp>
      <p:sp>
        <p:nvSpPr>
          <p:cNvPr id="49" name="正方形/長方形 48"/>
          <p:cNvSpPr/>
          <p:nvPr/>
        </p:nvSpPr>
        <p:spPr>
          <a:xfrm>
            <a:off x="416709" y="6263098"/>
            <a:ext cx="2376000" cy="261610"/>
          </a:xfrm>
          <a:prstGeom prst="rect">
            <a:avLst/>
          </a:prstGeom>
        </p:spPr>
        <p:txBody>
          <a:bodyPr wrap="square">
            <a:spAutoFit/>
          </a:bodyPr>
          <a:lstStyle/>
          <a:p>
            <a:r>
              <a:rPr lang="ja-JP" altLang="en-US" sz="1050" spc="-40" dirty="0">
                <a:solidFill>
                  <a:srgbClr val="07A33E"/>
                </a:solidFill>
                <a:latin typeface="HG丸ｺﾞｼｯｸM-PRO" panose="020F0600000000000000" pitchFamily="50" charset="-128"/>
                <a:ea typeface="HG丸ｺﾞｼｯｸM-PRO" panose="020F0600000000000000" pitchFamily="50" charset="-128"/>
              </a:rPr>
              <a:t>♦出店料</a:t>
            </a:r>
          </a:p>
        </p:txBody>
      </p:sp>
      <p:sp>
        <p:nvSpPr>
          <p:cNvPr id="50" name="正方形/長方形 49"/>
          <p:cNvSpPr/>
          <p:nvPr/>
        </p:nvSpPr>
        <p:spPr>
          <a:xfrm>
            <a:off x="543478" y="6483959"/>
            <a:ext cx="2331374" cy="368178"/>
          </a:xfrm>
          <a:prstGeom prst="rect">
            <a:avLst/>
          </a:prstGeom>
        </p:spPr>
        <p:txBody>
          <a:bodyPr wrap="square">
            <a:spAutoFit/>
          </a:bodyPr>
          <a:lstStyle/>
          <a:p>
            <a:pPr algn="just">
              <a:lnSpc>
                <a:spcPct val="120000"/>
              </a:lnSpc>
            </a:pPr>
            <a:r>
              <a:rPr lang="ja-JP" altLang="en-US" sz="800" spc="-60" dirty="0">
                <a:solidFill>
                  <a:srgbClr val="07A33E"/>
                </a:solidFill>
                <a:latin typeface="HG丸ｺﾞｼｯｸM-PRO" panose="020F0600000000000000" pitchFamily="50" charset="-128"/>
                <a:ea typeface="HG丸ｺﾞｼｯｸM-PRO" panose="020F0600000000000000" pitchFamily="50" charset="-128"/>
              </a:rPr>
              <a:t>説明テキスト説明テキスト説明テキスト説明テキスト説明テキスト説明テキスト説明テキスト</a:t>
            </a:r>
            <a:r>
              <a:rPr lang="ja-JP" altLang="en-US" sz="800" spc="-60" dirty="0" smtClean="0">
                <a:solidFill>
                  <a:srgbClr val="07A33E"/>
                </a:solidFill>
                <a:latin typeface="HG丸ｺﾞｼｯｸM-PRO" panose="020F0600000000000000" pitchFamily="50" charset="-128"/>
                <a:ea typeface="HG丸ｺﾞｼｯｸM-PRO" panose="020F0600000000000000" pitchFamily="50" charset="-128"/>
              </a:rPr>
              <a:t>説明</a:t>
            </a:r>
            <a:endParaRPr lang="ja-JP" altLang="en-US" sz="800" spc="-60" dirty="0">
              <a:solidFill>
                <a:srgbClr val="07A33E"/>
              </a:solidFill>
              <a:latin typeface="HG丸ｺﾞｼｯｸM-PRO" panose="020F0600000000000000" pitchFamily="50" charset="-128"/>
              <a:ea typeface="HG丸ｺﾞｼｯｸM-PRO" panose="020F0600000000000000" pitchFamily="50" charset="-128"/>
            </a:endParaRPr>
          </a:p>
        </p:txBody>
      </p:sp>
      <p:sp>
        <p:nvSpPr>
          <p:cNvPr id="52" name="正方形/長方形 51"/>
          <p:cNvSpPr/>
          <p:nvPr/>
        </p:nvSpPr>
        <p:spPr>
          <a:xfrm>
            <a:off x="416709" y="6835865"/>
            <a:ext cx="2376000" cy="261610"/>
          </a:xfrm>
          <a:prstGeom prst="rect">
            <a:avLst/>
          </a:prstGeom>
        </p:spPr>
        <p:txBody>
          <a:bodyPr wrap="square">
            <a:spAutoFit/>
          </a:bodyPr>
          <a:lstStyle/>
          <a:p>
            <a:r>
              <a:rPr lang="ja-JP" altLang="en-US" sz="1050" spc="-40" dirty="0" smtClean="0">
                <a:solidFill>
                  <a:srgbClr val="07A33E"/>
                </a:solidFill>
                <a:latin typeface="HG丸ｺﾞｼｯｸM-PRO" panose="020F0600000000000000" pitchFamily="50" charset="-128"/>
                <a:ea typeface="HG丸ｺﾞｼｯｸM-PRO" panose="020F0600000000000000" pitchFamily="50" charset="-128"/>
              </a:rPr>
              <a:t>♦参加</a:t>
            </a:r>
            <a:r>
              <a:rPr lang="ja-JP" altLang="en-US" sz="1050" spc="-40" dirty="0">
                <a:solidFill>
                  <a:srgbClr val="07A33E"/>
                </a:solidFill>
                <a:latin typeface="HG丸ｺﾞｼｯｸM-PRO" panose="020F0600000000000000" pitchFamily="50" charset="-128"/>
                <a:ea typeface="HG丸ｺﾞｼｯｸM-PRO" panose="020F0600000000000000" pitchFamily="50" charset="-128"/>
              </a:rPr>
              <a:t>資格</a:t>
            </a:r>
          </a:p>
        </p:txBody>
      </p:sp>
      <p:sp>
        <p:nvSpPr>
          <p:cNvPr id="53" name="正方形/長方形 52"/>
          <p:cNvSpPr/>
          <p:nvPr/>
        </p:nvSpPr>
        <p:spPr>
          <a:xfrm>
            <a:off x="543478" y="7056726"/>
            <a:ext cx="2331374" cy="368178"/>
          </a:xfrm>
          <a:prstGeom prst="rect">
            <a:avLst/>
          </a:prstGeom>
        </p:spPr>
        <p:txBody>
          <a:bodyPr wrap="square">
            <a:spAutoFit/>
          </a:bodyPr>
          <a:lstStyle/>
          <a:p>
            <a:pPr algn="just">
              <a:lnSpc>
                <a:spcPct val="120000"/>
              </a:lnSpc>
            </a:pPr>
            <a:r>
              <a:rPr lang="ja-JP" altLang="en-US" sz="800" spc="-60" dirty="0">
                <a:solidFill>
                  <a:srgbClr val="07A33E"/>
                </a:solidFill>
                <a:latin typeface="HG丸ｺﾞｼｯｸM-PRO" panose="020F0600000000000000" pitchFamily="50" charset="-128"/>
                <a:ea typeface="HG丸ｺﾞｼｯｸM-PRO" panose="020F0600000000000000" pitchFamily="50" charset="-128"/>
              </a:rPr>
              <a:t>説明テキスト説明テキスト説明テキスト説明テキスト説明テキスト説明テキスト説明テキスト</a:t>
            </a:r>
            <a:r>
              <a:rPr lang="ja-JP" altLang="en-US" sz="800" spc="-60" dirty="0" smtClean="0">
                <a:solidFill>
                  <a:srgbClr val="07A33E"/>
                </a:solidFill>
                <a:latin typeface="HG丸ｺﾞｼｯｸM-PRO" panose="020F0600000000000000" pitchFamily="50" charset="-128"/>
                <a:ea typeface="HG丸ｺﾞｼｯｸM-PRO" panose="020F0600000000000000" pitchFamily="50" charset="-128"/>
              </a:rPr>
              <a:t>説明</a:t>
            </a:r>
            <a:endParaRPr lang="ja-JP" altLang="en-US" sz="800" spc="-60" dirty="0">
              <a:solidFill>
                <a:srgbClr val="07A33E"/>
              </a:solidFill>
              <a:latin typeface="HG丸ｺﾞｼｯｸM-PRO" panose="020F0600000000000000" pitchFamily="50" charset="-128"/>
              <a:ea typeface="HG丸ｺﾞｼｯｸM-PRO" panose="020F0600000000000000" pitchFamily="50" charset="-128"/>
            </a:endParaRPr>
          </a:p>
        </p:txBody>
      </p:sp>
      <p:sp>
        <p:nvSpPr>
          <p:cNvPr id="60" name="正方形/長方形 59"/>
          <p:cNvSpPr/>
          <p:nvPr/>
        </p:nvSpPr>
        <p:spPr>
          <a:xfrm>
            <a:off x="416709" y="7410125"/>
            <a:ext cx="2376000" cy="261610"/>
          </a:xfrm>
          <a:prstGeom prst="rect">
            <a:avLst/>
          </a:prstGeom>
        </p:spPr>
        <p:txBody>
          <a:bodyPr wrap="square">
            <a:spAutoFit/>
          </a:bodyPr>
          <a:lstStyle/>
          <a:p>
            <a:r>
              <a:rPr lang="ja-JP" altLang="en-US" sz="1050" spc="-40" dirty="0" smtClean="0">
                <a:solidFill>
                  <a:srgbClr val="07A33E"/>
                </a:solidFill>
                <a:latin typeface="HG丸ｺﾞｼｯｸM-PRO" panose="020F0600000000000000" pitchFamily="50" charset="-128"/>
                <a:ea typeface="HG丸ｺﾞｼｯｸM-PRO" panose="020F0600000000000000" pitchFamily="50" charset="-128"/>
              </a:rPr>
              <a:t>♦応募期限</a:t>
            </a:r>
            <a:endParaRPr lang="ja-JP" altLang="en-US" sz="1050" spc="-40" dirty="0">
              <a:solidFill>
                <a:srgbClr val="07A33E"/>
              </a:solidFill>
              <a:latin typeface="HG丸ｺﾞｼｯｸM-PRO" panose="020F0600000000000000" pitchFamily="50" charset="-128"/>
              <a:ea typeface="HG丸ｺﾞｼｯｸM-PRO" panose="020F0600000000000000" pitchFamily="50" charset="-128"/>
            </a:endParaRPr>
          </a:p>
        </p:txBody>
      </p:sp>
      <p:sp>
        <p:nvSpPr>
          <p:cNvPr id="61" name="正方形/長方形 60"/>
          <p:cNvSpPr/>
          <p:nvPr/>
        </p:nvSpPr>
        <p:spPr>
          <a:xfrm>
            <a:off x="543478" y="7630986"/>
            <a:ext cx="2331374" cy="240066"/>
          </a:xfrm>
          <a:prstGeom prst="rect">
            <a:avLst/>
          </a:prstGeom>
        </p:spPr>
        <p:txBody>
          <a:bodyPr wrap="square">
            <a:spAutoFit/>
          </a:bodyPr>
          <a:lstStyle/>
          <a:p>
            <a:pPr algn="just">
              <a:lnSpc>
                <a:spcPct val="120000"/>
              </a:lnSpc>
            </a:pPr>
            <a:r>
              <a:rPr lang="ja-JP" altLang="en-US" sz="800" spc="-60" dirty="0">
                <a:solidFill>
                  <a:srgbClr val="07A33E"/>
                </a:solidFill>
                <a:latin typeface="HG丸ｺﾞｼｯｸM-PRO" panose="020F0600000000000000" pitchFamily="50" charset="-128"/>
                <a:ea typeface="HG丸ｺﾞｼｯｸM-PRO" panose="020F0600000000000000" pitchFamily="50" charset="-128"/>
              </a:rPr>
              <a:t>説明テキスト説明テキスト説明テキスト</a:t>
            </a:r>
            <a:r>
              <a:rPr lang="ja-JP" altLang="en-US" sz="800" spc="-60" dirty="0" smtClean="0">
                <a:solidFill>
                  <a:srgbClr val="07A33E"/>
                </a:solidFill>
                <a:latin typeface="HG丸ｺﾞｼｯｸM-PRO" panose="020F0600000000000000" pitchFamily="50" charset="-128"/>
                <a:ea typeface="HG丸ｺﾞｼｯｸM-PRO" panose="020F0600000000000000" pitchFamily="50" charset="-128"/>
              </a:rPr>
              <a:t>説明テキ</a:t>
            </a:r>
            <a:endParaRPr lang="ja-JP" altLang="en-US" sz="800" spc="-60" dirty="0">
              <a:solidFill>
                <a:srgbClr val="07A33E"/>
              </a:solidFill>
              <a:latin typeface="HG丸ｺﾞｼｯｸM-PRO" panose="020F0600000000000000" pitchFamily="50" charset="-128"/>
              <a:ea typeface="HG丸ｺﾞｼｯｸM-PRO" panose="020F0600000000000000" pitchFamily="50" charset="-128"/>
            </a:endParaRPr>
          </a:p>
        </p:txBody>
      </p:sp>
      <p:sp>
        <p:nvSpPr>
          <p:cNvPr id="62" name="正方形/長方形 61"/>
          <p:cNvSpPr/>
          <p:nvPr/>
        </p:nvSpPr>
        <p:spPr>
          <a:xfrm>
            <a:off x="416709" y="7833358"/>
            <a:ext cx="2376000" cy="261610"/>
          </a:xfrm>
          <a:prstGeom prst="rect">
            <a:avLst/>
          </a:prstGeom>
        </p:spPr>
        <p:txBody>
          <a:bodyPr wrap="square">
            <a:spAutoFit/>
          </a:bodyPr>
          <a:lstStyle/>
          <a:p>
            <a:r>
              <a:rPr lang="ja-JP" altLang="en-US" sz="1050" spc="-40" dirty="0" smtClean="0">
                <a:solidFill>
                  <a:srgbClr val="07A33E"/>
                </a:solidFill>
                <a:latin typeface="HG丸ｺﾞｼｯｸM-PRO" panose="020F0600000000000000" pitchFamily="50" charset="-128"/>
                <a:ea typeface="HG丸ｺﾞｼｯｸM-PRO" panose="020F0600000000000000" pitchFamily="50" charset="-128"/>
              </a:rPr>
              <a:t>♦応募方法</a:t>
            </a:r>
            <a:endParaRPr lang="ja-JP" altLang="en-US" sz="1050" spc="-40" dirty="0">
              <a:solidFill>
                <a:srgbClr val="07A33E"/>
              </a:solidFill>
              <a:latin typeface="HG丸ｺﾞｼｯｸM-PRO" panose="020F0600000000000000" pitchFamily="50" charset="-128"/>
              <a:ea typeface="HG丸ｺﾞｼｯｸM-PRO" panose="020F0600000000000000" pitchFamily="50" charset="-128"/>
            </a:endParaRPr>
          </a:p>
        </p:txBody>
      </p:sp>
      <p:sp>
        <p:nvSpPr>
          <p:cNvPr id="63" name="正方形/長方形 62"/>
          <p:cNvSpPr/>
          <p:nvPr/>
        </p:nvSpPr>
        <p:spPr>
          <a:xfrm>
            <a:off x="543478" y="8054219"/>
            <a:ext cx="2331374" cy="830997"/>
          </a:xfrm>
          <a:prstGeom prst="rect">
            <a:avLst/>
          </a:prstGeom>
        </p:spPr>
        <p:txBody>
          <a:bodyPr wrap="square">
            <a:spAutoFit/>
          </a:bodyPr>
          <a:lstStyle/>
          <a:p>
            <a:pPr algn="just">
              <a:lnSpc>
                <a:spcPct val="120000"/>
              </a:lnSpc>
            </a:pPr>
            <a:r>
              <a:rPr lang="ja-JP" altLang="en-US" sz="800" spc="-60" dirty="0">
                <a:solidFill>
                  <a:srgbClr val="07A33E"/>
                </a:solidFill>
                <a:latin typeface="HG丸ｺﾞｼｯｸM-PRO" panose="020F0600000000000000" pitchFamily="50" charset="-128"/>
                <a:ea typeface="HG丸ｺﾞｼｯｸM-PRO" panose="020F0600000000000000" pitchFamily="50" charset="-128"/>
              </a:rPr>
              <a:t>説明テキスト説明テキスト説明テキスト説明テキスト説明テキスト説明テキスト説明テキスト説明テキスト説明テキスト説明テキスト説明テキスト説明テキスト説明テキスト説明テキスト説明テキスト説明テキスト説明テキスト説明</a:t>
            </a:r>
            <a:r>
              <a:rPr lang="ja-JP" altLang="en-US" sz="800" spc="-60" dirty="0" smtClean="0">
                <a:solidFill>
                  <a:srgbClr val="07A33E"/>
                </a:solidFill>
                <a:latin typeface="HG丸ｺﾞｼｯｸM-PRO" panose="020F0600000000000000" pitchFamily="50" charset="-128"/>
                <a:ea typeface="HG丸ｺﾞｼｯｸM-PRO" panose="020F0600000000000000" pitchFamily="50" charset="-128"/>
              </a:rPr>
              <a:t>テキスト</a:t>
            </a:r>
            <a:endParaRPr lang="ja-JP" altLang="en-US" sz="800" spc="-60" dirty="0">
              <a:solidFill>
                <a:srgbClr val="07A33E"/>
              </a:solidFill>
              <a:latin typeface="HG丸ｺﾞｼｯｸM-PRO" panose="020F0600000000000000" pitchFamily="50" charset="-128"/>
              <a:ea typeface="HG丸ｺﾞｼｯｸM-PRO" panose="020F0600000000000000" pitchFamily="50" charset="-128"/>
            </a:endParaRPr>
          </a:p>
        </p:txBody>
      </p:sp>
      <p:sp>
        <p:nvSpPr>
          <p:cNvPr id="66" name="正方形/長方形 65"/>
          <p:cNvSpPr/>
          <p:nvPr/>
        </p:nvSpPr>
        <p:spPr>
          <a:xfrm>
            <a:off x="4981203" y="7855395"/>
            <a:ext cx="1928733" cy="338554"/>
          </a:xfrm>
          <a:prstGeom prst="rect">
            <a:avLst/>
          </a:prstGeom>
        </p:spPr>
        <p:txBody>
          <a:bodyPr wrap="none">
            <a:spAutoFit/>
          </a:bodyPr>
          <a:lstStyle/>
          <a:p>
            <a:pPr algn="ctr"/>
            <a:r>
              <a:rPr lang="ja-JP" altLang="en-US" sz="1600" b="1" spc="100" dirty="0">
                <a:solidFill>
                  <a:srgbClr val="FFFBC6"/>
                </a:solidFill>
                <a:latin typeface="メイリオ" panose="020B0604030504040204" pitchFamily="50" charset="-128"/>
                <a:ea typeface="メイリオ" panose="020B0604030504040204" pitchFamily="50" charset="-128"/>
              </a:rPr>
              <a:t>開催予定イベント</a:t>
            </a:r>
          </a:p>
        </p:txBody>
      </p:sp>
      <p:sp>
        <p:nvSpPr>
          <p:cNvPr id="67" name="正方形/長方形 66"/>
          <p:cNvSpPr/>
          <p:nvPr/>
        </p:nvSpPr>
        <p:spPr>
          <a:xfrm>
            <a:off x="4635584" y="8148049"/>
            <a:ext cx="1260000" cy="215444"/>
          </a:xfrm>
          <a:prstGeom prst="rect">
            <a:avLst/>
          </a:prstGeom>
        </p:spPr>
        <p:txBody>
          <a:bodyPr wrap="none">
            <a:spAutoFit/>
          </a:bodyPr>
          <a:lstStyle/>
          <a:p>
            <a:r>
              <a:rPr lang="ja-JP" altLang="en-US" sz="800" b="1" spc="100" dirty="0">
                <a:solidFill>
                  <a:srgbClr val="FFFBC6"/>
                </a:solidFill>
                <a:latin typeface="メイリオ" panose="020B0604030504040204" pitchFamily="50" charset="-128"/>
                <a:ea typeface="メイリオ" panose="020B0604030504040204" pitchFamily="50" charset="-128"/>
              </a:rPr>
              <a:t>午前</a:t>
            </a:r>
            <a:r>
              <a:rPr lang="en-US" altLang="ja-JP" sz="800" b="1" dirty="0">
                <a:solidFill>
                  <a:srgbClr val="FFFBC6"/>
                </a:solidFill>
                <a:latin typeface="メイリオ" panose="020B0604030504040204" pitchFamily="50" charset="-128"/>
                <a:ea typeface="メイリオ" panose="020B0604030504040204" pitchFamily="50" charset="-128"/>
              </a:rPr>
              <a:t>0</a:t>
            </a:r>
            <a:r>
              <a:rPr lang="en-US" altLang="ja-JP" sz="800" b="1" spc="-60" dirty="0">
                <a:solidFill>
                  <a:srgbClr val="FFFBC6"/>
                </a:solidFill>
                <a:latin typeface="メイリオ" panose="020B0604030504040204" pitchFamily="50" charset="-128"/>
                <a:ea typeface="メイリオ" panose="020B0604030504040204" pitchFamily="50" charset="-128"/>
              </a:rPr>
              <a:t>0</a:t>
            </a:r>
            <a:r>
              <a:rPr lang="ja-JP" altLang="en-US" sz="800" b="1" spc="-60" dirty="0">
                <a:solidFill>
                  <a:srgbClr val="FFFBC6"/>
                </a:solidFill>
                <a:latin typeface="メイリオ" panose="020B0604030504040204" pitchFamily="50" charset="-128"/>
                <a:ea typeface="メイリオ" panose="020B0604030504040204" pitchFamily="50" charset="-128"/>
              </a:rPr>
              <a:t>：</a:t>
            </a:r>
            <a:r>
              <a:rPr lang="en-US" altLang="ja-JP" sz="800" b="1" dirty="0">
                <a:solidFill>
                  <a:srgbClr val="FFFBC6"/>
                </a:solidFill>
                <a:latin typeface="メイリオ" panose="020B0604030504040204" pitchFamily="50" charset="-128"/>
                <a:ea typeface="メイリオ" panose="020B0604030504040204" pitchFamily="50" charset="-128"/>
              </a:rPr>
              <a:t>00</a:t>
            </a:r>
            <a:r>
              <a:rPr lang="en-US" altLang="ja-JP" sz="800" b="1" spc="100" dirty="0">
                <a:solidFill>
                  <a:srgbClr val="FFFBC6"/>
                </a:solidFill>
                <a:latin typeface="メイリオ" panose="020B0604030504040204" pitchFamily="50" charset="-128"/>
                <a:ea typeface="メイリオ" panose="020B0604030504040204" pitchFamily="50" charset="-128"/>
              </a:rPr>
              <a:t>〜</a:t>
            </a:r>
            <a:endParaRPr lang="ja-JP" altLang="en-US" sz="800" b="1" spc="100" dirty="0">
              <a:solidFill>
                <a:srgbClr val="FFFBC6"/>
              </a:solidFill>
              <a:latin typeface="メイリオ" panose="020B0604030504040204" pitchFamily="50" charset="-128"/>
              <a:ea typeface="メイリオ" panose="020B0604030504040204" pitchFamily="50" charset="-128"/>
            </a:endParaRPr>
          </a:p>
        </p:txBody>
      </p:sp>
      <p:sp>
        <p:nvSpPr>
          <p:cNvPr id="68" name="正方形/長方形 67"/>
          <p:cNvSpPr/>
          <p:nvPr/>
        </p:nvSpPr>
        <p:spPr>
          <a:xfrm>
            <a:off x="5973794" y="8148049"/>
            <a:ext cx="1260000" cy="215444"/>
          </a:xfrm>
          <a:prstGeom prst="rect">
            <a:avLst/>
          </a:prstGeom>
        </p:spPr>
        <p:txBody>
          <a:bodyPr wrap="none">
            <a:spAutoFit/>
          </a:bodyPr>
          <a:lstStyle/>
          <a:p>
            <a:r>
              <a:rPr lang="ja-JP" altLang="en-US" sz="800" b="1" spc="100" dirty="0" smtClean="0">
                <a:solidFill>
                  <a:srgbClr val="FFFBC6"/>
                </a:solidFill>
                <a:latin typeface="メイリオ" panose="020B0604030504040204" pitchFamily="50" charset="-128"/>
                <a:ea typeface="メイリオ" panose="020B0604030504040204" pitchFamily="50" charset="-128"/>
              </a:rPr>
              <a:t>午前</a:t>
            </a:r>
            <a:r>
              <a:rPr lang="en-US" altLang="ja-JP" sz="800" b="1" dirty="0" smtClean="0">
                <a:solidFill>
                  <a:srgbClr val="FFFBC6"/>
                </a:solidFill>
                <a:latin typeface="メイリオ" panose="020B0604030504040204" pitchFamily="50" charset="-128"/>
                <a:ea typeface="メイリオ" panose="020B0604030504040204" pitchFamily="50" charset="-128"/>
              </a:rPr>
              <a:t>0</a:t>
            </a:r>
            <a:r>
              <a:rPr lang="en-US" altLang="ja-JP" sz="800" b="1" spc="-60" dirty="0" smtClean="0">
                <a:solidFill>
                  <a:srgbClr val="FFFBC6"/>
                </a:solidFill>
                <a:latin typeface="メイリオ" panose="020B0604030504040204" pitchFamily="50" charset="-128"/>
                <a:ea typeface="メイリオ" panose="020B0604030504040204" pitchFamily="50" charset="-128"/>
              </a:rPr>
              <a:t>0</a:t>
            </a:r>
            <a:r>
              <a:rPr lang="ja-JP" altLang="en-US" sz="800" b="1" spc="-60" dirty="0">
                <a:solidFill>
                  <a:srgbClr val="FFFBC6"/>
                </a:solidFill>
                <a:latin typeface="メイリオ" panose="020B0604030504040204" pitchFamily="50" charset="-128"/>
                <a:ea typeface="メイリオ" panose="020B0604030504040204" pitchFamily="50" charset="-128"/>
              </a:rPr>
              <a:t>：</a:t>
            </a:r>
            <a:r>
              <a:rPr lang="en-US" altLang="ja-JP" sz="800" b="1" dirty="0">
                <a:solidFill>
                  <a:srgbClr val="FFFBC6"/>
                </a:solidFill>
                <a:latin typeface="メイリオ" panose="020B0604030504040204" pitchFamily="50" charset="-128"/>
                <a:ea typeface="メイリオ" panose="020B0604030504040204" pitchFamily="50" charset="-128"/>
              </a:rPr>
              <a:t>00</a:t>
            </a:r>
            <a:r>
              <a:rPr lang="en-US" altLang="ja-JP" sz="800" b="1" spc="100" dirty="0">
                <a:solidFill>
                  <a:srgbClr val="FFFBC6"/>
                </a:solidFill>
                <a:latin typeface="メイリオ" panose="020B0604030504040204" pitchFamily="50" charset="-128"/>
                <a:ea typeface="メイリオ" panose="020B0604030504040204" pitchFamily="50" charset="-128"/>
              </a:rPr>
              <a:t>〜</a:t>
            </a:r>
            <a:endParaRPr lang="ja-JP" altLang="en-US" sz="800" b="1" spc="100" dirty="0">
              <a:solidFill>
                <a:srgbClr val="FFFBC6"/>
              </a:solidFill>
              <a:latin typeface="メイリオ" panose="020B0604030504040204" pitchFamily="50" charset="-128"/>
              <a:ea typeface="メイリオ" panose="020B0604030504040204" pitchFamily="50" charset="-128"/>
            </a:endParaRPr>
          </a:p>
        </p:txBody>
      </p:sp>
      <p:sp>
        <p:nvSpPr>
          <p:cNvPr id="69" name="正方形/長方形 68"/>
          <p:cNvSpPr/>
          <p:nvPr/>
        </p:nvSpPr>
        <p:spPr>
          <a:xfrm>
            <a:off x="4645108" y="8279640"/>
            <a:ext cx="1272143" cy="646331"/>
          </a:xfrm>
          <a:prstGeom prst="rect">
            <a:avLst/>
          </a:prstGeom>
        </p:spPr>
        <p:txBody>
          <a:bodyPr wrap="none">
            <a:spAutoFit/>
          </a:bodyPr>
          <a:lstStyle/>
          <a:p>
            <a:pPr>
              <a:lnSpc>
                <a:spcPct val="120000"/>
              </a:lnSpc>
            </a:pPr>
            <a:r>
              <a:rPr lang="ja-JP" altLang="en-US" sz="1000" b="1" spc="60" dirty="0" smtClean="0">
                <a:solidFill>
                  <a:srgbClr val="FFFBC6"/>
                </a:solidFill>
                <a:latin typeface="メイリオ" panose="020B0604030504040204" pitchFamily="50" charset="-128"/>
                <a:ea typeface="メイリオ" panose="020B0604030504040204" pitchFamily="50" charset="-128"/>
              </a:rPr>
              <a:t>イベントテキスト</a:t>
            </a:r>
            <a:endParaRPr lang="en-US" altLang="ja-JP" sz="1000" b="1" spc="60" dirty="0" smtClean="0">
              <a:solidFill>
                <a:srgbClr val="FFFBC6"/>
              </a:solidFill>
              <a:latin typeface="メイリオ" panose="020B0604030504040204" pitchFamily="50" charset="-128"/>
              <a:ea typeface="メイリオ" panose="020B0604030504040204" pitchFamily="50" charset="-128"/>
            </a:endParaRPr>
          </a:p>
          <a:p>
            <a:pPr>
              <a:lnSpc>
                <a:spcPct val="120000"/>
              </a:lnSpc>
            </a:pPr>
            <a:r>
              <a:rPr lang="ja-JP" altLang="en-US" sz="1000" b="1" spc="60" dirty="0">
                <a:solidFill>
                  <a:srgbClr val="FFFBC6"/>
                </a:solidFill>
                <a:latin typeface="メイリオ" panose="020B0604030504040204" pitchFamily="50" charset="-128"/>
                <a:ea typeface="メイリオ" panose="020B0604030504040204" pitchFamily="50" charset="-128"/>
              </a:rPr>
              <a:t>イベントテキスト</a:t>
            </a:r>
          </a:p>
          <a:p>
            <a:pPr>
              <a:lnSpc>
                <a:spcPct val="120000"/>
              </a:lnSpc>
            </a:pPr>
            <a:r>
              <a:rPr lang="ja-JP" altLang="en-US" sz="1000" b="1" spc="60" dirty="0" smtClean="0">
                <a:solidFill>
                  <a:srgbClr val="FFFBC6"/>
                </a:solidFill>
                <a:latin typeface="メイリオ" panose="020B0604030504040204" pitchFamily="50" charset="-128"/>
                <a:ea typeface="メイリオ" panose="020B0604030504040204" pitchFamily="50" charset="-128"/>
              </a:rPr>
              <a:t>イベントテキスト</a:t>
            </a:r>
            <a:endParaRPr lang="ja-JP" altLang="en-US" sz="1000" b="1" spc="60" dirty="0">
              <a:solidFill>
                <a:srgbClr val="FFFBC6"/>
              </a:solidFill>
              <a:latin typeface="メイリオ" panose="020B0604030504040204" pitchFamily="50" charset="-128"/>
              <a:ea typeface="メイリオ" panose="020B0604030504040204" pitchFamily="50" charset="-128"/>
            </a:endParaRPr>
          </a:p>
        </p:txBody>
      </p:sp>
      <p:sp>
        <p:nvSpPr>
          <p:cNvPr id="71" name="正方形/長方形 70"/>
          <p:cNvSpPr/>
          <p:nvPr/>
        </p:nvSpPr>
        <p:spPr>
          <a:xfrm>
            <a:off x="5983319" y="8279640"/>
            <a:ext cx="1272143" cy="646331"/>
          </a:xfrm>
          <a:prstGeom prst="rect">
            <a:avLst/>
          </a:prstGeom>
        </p:spPr>
        <p:txBody>
          <a:bodyPr wrap="none">
            <a:spAutoFit/>
          </a:bodyPr>
          <a:lstStyle/>
          <a:p>
            <a:pPr>
              <a:lnSpc>
                <a:spcPct val="120000"/>
              </a:lnSpc>
            </a:pPr>
            <a:r>
              <a:rPr lang="ja-JP" altLang="en-US" sz="1000" b="1" spc="60" dirty="0" smtClean="0">
                <a:solidFill>
                  <a:srgbClr val="FFFBC6"/>
                </a:solidFill>
                <a:latin typeface="メイリオ" panose="020B0604030504040204" pitchFamily="50" charset="-128"/>
                <a:ea typeface="メイリオ" panose="020B0604030504040204" pitchFamily="50" charset="-128"/>
              </a:rPr>
              <a:t>イベントテキスト</a:t>
            </a:r>
            <a:endParaRPr lang="en-US" altLang="ja-JP" sz="1000" b="1" spc="60" dirty="0" smtClean="0">
              <a:solidFill>
                <a:srgbClr val="FFFBC6"/>
              </a:solidFill>
              <a:latin typeface="メイリオ" panose="020B0604030504040204" pitchFamily="50" charset="-128"/>
              <a:ea typeface="メイリオ" panose="020B0604030504040204" pitchFamily="50" charset="-128"/>
            </a:endParaRPr>
          </a:p>
          <a:p>
            <a:pPr>
              <a:lnSpc>
                <a:spcPct val="120000"/>
              </a:lnSpc>
            </a:pPr>
            <a:r>
              <a:rPr lang="ja-JP" altLang="en-US" sz="1000" b="1" spc="60" dirty="0">
                <a:solidFill>
                  <a:srgbClr val="FFFBC6"/>
                </a:solidFill>
                <a:latin typeface="メイリオ" panose="020B0604030504040204" pitchFamily="50" charset="-128"/>
                <a:ea typeface="メイリオ" panose="020B0604030504040204" pitchFamily="50" charset="-128"/>
              </a:rPr>
              <a:t>イベントテキスト</a:t>
            </a:r>
          </a:p>
          <a:p>
            <a:pPr>
              <a:lnSpc>
                <a:spcPct val="120000"/>
              </a:lnSpc>
            </a:pPr>
            <a:r>
              <a:rPr lang="ja-JP" altLang="en-US" sz="1000" b="1" spc="60" dirty="0" smtClean="0">
                <a:solidFill>
                  <a:srgbClr val="FFFBC6"/>
                </a:solidFill>
                <a:latin typeface="メイリオ" panose="020B0604030504040204" pitchFamily="50" charset="-128"/>
                <a:ea typeface="メイリオ" panose="020B0604030504040204" pitchFamily="50" charset="-128"/>
              </a:rPr>
              <a:t>イベントテキスト</a:t>
            </a:r>
            <a:endParaRPr lang="ja-JP" altLang="en-US" sz="1000" b="1" spc="60" dirty="0">
              <a:solidFill>
                <a:srgbClr val="FFFBC6"/>
              </a:solidFill>
              <a:latin typeface="メイリオ" panose="020B0604030504040204" pitchFamily="50" charset="-128"/>
              <a:ea typeface="メイリオ" panose="020B0604030504040204" pitchFamily="50" charset="-128"/>
            </a:endParaRPr>
          </a:p>
        </p:txBody>
      </p:sp>
      <p:sp>
        <p:nvSpPr>
          <p:cNvPr id="73" name="正方形/長方形 72"/>
          <p:cNvSpPr/>
          <p:nvPr/>
        </p:nvSpPr>
        <p:spPr>
          <a:xfrm>
            <a:off x="4536855" y="9915656"/>
            <a:ext cx="2880000" cy="369332"/>
          </a:xfrm>
          <a:prstGeom prst="rect">
            <a:avLst/>
          </a:prstGeom>
        </p:spPr>
        <p:txBody>
          <a:bodyPr wrap="none">
            <a:spAutoFit/>
          </a:bodyPr>
          <a:lstStyle/>
          <a:p>
            <a:r>
              <a:rPr lang="ja-JP" altLang="en-US" sz="1800" b="1" dirty="0">
                <a:latin typeface="メイリオ" panose="020B0604030504040204" pitchFamily="50" charset="-128"/>
                <a:ea typeface="メイリオ" panose="020B0604030504040204" pitchFamily="50" charset="-128"/>
              </a:rPr>
              <a:t>株式会社</a:t>
            </a:r>
            <a:r>
              <a:rPr lang="ja-JP" altLang="en-US" sz="1800" b="1" spc="-100" dirty="0">
                <a:latin typeface="メイリオ" panose="020B0604030504040204" pitchFamily="50" charset="-128"/>
                <a:ea typeface="メイリオ" panose="020B0604030504040204" pitchFamily="50" charset="-128"/>
              </a:rPr>
              <a:t>アスクル</a:t>
            </a:r>
            <a:r>
              <a:rPr lang="ja-JP" altLang="en-US" sz="1800" b="1" dirty="0">
                <a:latin typeface="メイリオ" panose="020B0604030504040204" pitchFamily="50" charset="-128"/>
                <a:ea typeface="メイリオ" panose="020B0604030504040204" pitchFamily="50" charset="-128"/>
              </a:rPr>
              <a:t>東京本店</a:t>
            </a:r>
          </a:p>
        </p:txBody>
      </p:sp>
      <p:sp>
        <p:nvSpPr>
          <p:cNvPr id="74" name="正方形/長方形 73"/>
          <p:cNvSpPr/>
          <p:nvPr/>
        </p:nvSpPr>
        <p:spPr>
          <a:xfrm>
            <a:off x="4536856" y="10141998"/>
            <a:ext cx="2952000" cy="230832"/>
          </a:xfrm>
          <a:prstGeom prst="rect">
            <a:avLst/>
          </a:prstGeom>
        </p:spPr>
        <p:txBody>
          <a:bodyPr wrap="square">
            <a:spAutoFit/>
          </a:bodyPr>
          <a:lstStyle/>
          <a:p>
            <a:r>
              <a:rPr lang="ja-JP" altLang="en-US" sz="900" dirty="0"/>
              <a:t>〒135-0061 東京都江東区豊洲3-2-3　TEL </a:t>
            </a:r>
            <a:r>
              <a:rPr lang="ja-JP" altLang="en-US" sz="900" spc="40" dirty="0"/>
              <a:t>03-1234-1111</a:t>
            </a:r>
          </a:p>
        </p:txBody>
      </p:sp>
      <p:sp>
        <p:nvSpPr>
          <p:cNvPr id="75" name="正方形/長方形 74"/>
          <p:cNvSpPr/>
          <p:nvPr/>
        </p:nvSpPr>
        <p:spPr>
          <a:xfrm>
            <a:off x="5181750" y="10277724"/>
            <a:ext cx="1753365" cy="261610"/>
          </a:xfrm>
          <a:prstGeom prst="rect">
            <a:avLst/>
          </a:prstGeom>
        </p:spPr>
        <p:txBody>
          <a:bodyPr wrap="none">
            <a:spAutoFit/>
          </a:bodyPr>
          <a:lstStyle/>
          <a:p>
            <a:r>
              <a:rPr lang="ja-JP" altLang="en-US" sz="1100" spc="60" dirty="0"/>
              <a:t>http://www.askult.com/</a:t>
            </a:r>
          </a:p>
        </p:txBody>
      </p:sp>
      <p:sp>
        <p:nvSpPr>
          <p:cNvPr id="76" name="正方形/長方形 75"/>
          <p:cNvSpPr/>
          <p:nvPr/>
        </p:nvSpPr>
        <p:spPr>
          <a:xfrm>
            <a:off x="1275753" y="10271115"/>
            <a:ext cx="3082895" cy="287771"/>
          </a:xfrm>
          <a:prstGeom prst="rect">
            <a:avLst/>
          </a:prstGeom>
        </p:spPr>
        <p:txBody>
          <a:bodyPr wrap="none">
            <a:spAutoFit/>
          </a:bodyPr>
          <a:lstStyle/>
          <a:p>
            <a:r>
              <a:rPr lang="zh-TW" altLang="en-US" sz="1270" b="1" dirty="0" smtClean="0">
                <a:solidFill>
                  <a:schemeClr val="bg1"/>
                </a:solidFill>
                <a:latin typeface="メイリオ" panose="020B0604030504040204" pitchFamily="50" charset="-128"/>
                <a:ea typeface="メイリオ" panose="020B0604030504040204" pitchFamily="50" charset="-128"/>
              </a:rPr>
              <a:t>受付</a:t>
            </a:r>
            <a:r>
              <a:rPr lang="zh-TW" altLang="en-US" sz="1270" b="1" dirty="0">
                <a:solidFill>
                  <a:schemeClr val="bg1"/>
                </a:solidFill>
                <a:latin typeface="メイリオ" panose="020B0604030504040204" pitchFamily="50" charset="-128"/>
                <a:ea typeface="メイリオ" panose="020B0604030504040204" pitchFamily="50" charset="-128"/>
              </a:rPr>
              <a:t>時間／午</a:t>
            </a:r>
            <a:r>
              <a:rPr lang="zh-TW" altLang="en-US" sz="1270" b="1" spc="300" dirty="0">
                <a:solidFill>
                  <a:schemeClr val="bg1"/>
                </a:solidFill>
                <a:latin typeface="メイリオ" panose="020B0604030504040204" pitchFamily="50" charset="-128"/>
                <a:ea typeface="メイリオ" panose="020B0604030504040204" pitchFamily="50" charset="-128"/>
              </a:rPr>
              <a:t>前</a:t>
            </a:r>
            <a:r>
              <a:rPr lang="en-US" altLang="zh-TW" sz="1270" b="1" dirty="0">
                <a:solidFill>
                  <a:schemeClr val="bg1"/>
                </a:solidFill>
                <a:latin typeface="メイリオ" panose="020B0604030504040204" pitchFamily="50" charset="-128"/>
                <a:ea typeface="メイリオ" panose="020B0604030504040204" pitchFamily="50" charset="-128"/>
              </a:rPr>
              <a:t>00</a:t>
            </a:r>
            <a:r>
              <a:rPr lang="zh-TW" altLang="en-US" sz="1270" b="1" dirty="0">
                <a:solidFill>
                  <a:schemeClr val="bg1"/>
                </a:solidFill>
                <a:latin typeface="メイリオ" panose="020B0604030504040204" pitchFamily="50" charset="-128"/>
                <a:ea typeface="メイリオ" panose="020B0604030504040204" pitchFamily="50" charset="-128"/>
              </a:rPr>
              <a:t>：</a:t>
            </a:r>
            <a:r>
              <a:rPr lang="en-US" altLang="zh-TW" sz="1270" b="1" dirty="0">
                <a:solidFill>
                  <a:schemeClr val="bg1"/>
                </a:solidFill>
                <a:latin typeface="メイリオ" panose="020B0604030504040204" pitchFamily="50" charset="-128"/>
                <a:ea typeface="メイリオ" panose="020B0604030504040204" pitchFamily="50" charset="-128"/>
              </a:rPr>
              <a:t>00〜</a:t>
            </a:r>
            <a:r>
              <a:rPr lang="zh-TW" altLang="en-US" sz="1270" b="1" dirty="0">
                <a:solidFill>
                  <a:schemeClr val="bg1"/>
                </a:solidFill>
                <a:latin typeface="メイリオ" panose="020B0604030504040204" pitchFamily="50" charset="-128"/>
                <a:ea typeface="メイリオ" panose="020B0604030504040204" pitchFamily="50" charset="-128"/>
              </a:rPr>
              <a:t>午</a:t>
            </a:r>
            <a:r>
              <a:rPr lang="zh-TW" altLang="en-US" sz="1270" b="1" spc="300" dirty="0">
                <a:solidFill>
                  <a:schemeClr val="bg1"/>
                </a:solidFill>
                <a:latin typeface="メイリオ" panose="020B0604030504040204" pitchFamily="50" charset="-128"/>
                <a:ea typeface="メイリオ" panose="020B0604030504040204" pitchFamily="50" charset="-128"/>
              </a:rPr>
              <a:t>後</a:t>
            </a:r>
            <a:r>
              <a:rPr lang="en-US" altLang="zh-TW" sz="1270" b="1" dirty="0">
                <a:solidFill>
                  <a:schemeClr val="bg1"/>
                </a:solidFill>
                <a:latin typeface="メイリオ" panose="020B0604030504040204" pitchFamily="50" charset="-128"/>
                <a:ea typeface="メイリオ" panose="020B0604030504040204" pitchFamily="50" charset="-128"/>
              </a:rPr>
              <a:t>00</a:t>
            </a:r>
            <a:r>
              <a:rPr lang="zh-TW" altLang="en-US" sz="1270" b="1" dirty="0">
                <a:solidFill>
                  <a:schemeClr val="bg1"/>
                </a:solidFill>
                <a:latin typeface="メイリオ" panose="020B0604030504040204" pitchFamily="50" charset="-128"/>
                <a:ea typeface="メイリオ" panose="020B0604030504040204" pitchFamily="50" charset="-128"/>
              </a:rPr>
              <a:t>：</a:t>
            </a:r>
            <a:r>
              <a:rPr lang="en-US" altLang="zh-TW" sz="1270" b="1" dirty="0" smtClean="0">
                <a:solidFill>
                  <a:schemeClr val="bg1"/>
                </a:solidFill>
                <a:latin typeface="メイリオ" panose="020B0604030504040204" pitchFamily="50" charset="-128"/>
                <a:ea typeface="メイリオ" panose="020B0604030504040204" pitchFamily="50" charset="-128"/>
              </a:rPr>
              <a:t>00</a:t>
            </a:r>
            <a:endParaRPr lang="ja-JP" altLang="en-US" sz="1270" b="1" dirty="0">
              <a:solidFill>
                <a:schemeClr val="bg1"/>
              </a:solidFill>
              <a:latin typeface="メイリオ" panose="020B0604030504040204" pitchFamily="50" charset="-128"/>
              <a:ea typeface="メイリオ" panose="020B0604030504040204" pitchFamily="50" charset="-128"/>
            </a:endParaRPr>
          </a:p>
        </p:txBody>
      </p:sp>
      <p:pic>
        <p:nvPicPr>
          <p:cNvPr id="77" name="図 7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32900" y="9942539"/>
            <a:ext cx="283665" cy="309067"/>
          </a:xfrm>
          <a:prstGeom prst="rect">
            <a:avLst/>
          </a:prstGeom>
        </p:spPr>
      </p:pic>
      <p:grpSp>
        <p:nvGrpSpPr>
          <p:cNvPr id="80" name="グループ化 79"/>
          <p:cNvGrpSpPr/>
          <p:nvPr/>
        </p:nvGrpSpPr>
        <p:grpSpPr>
          <a:xfrm>
            <a:off x="350802" y="9805492"/>
            <a:ext cx="828000" cy="681642"/>
            <a:chOff x="350802" y="9805492"/>
            <a:chExt cx="828000" cy="681642"/>
          </a:xfrm>
        </p:grpSpPr>
        <p:pic>
          <p:nvPicPr>
            <p:cNvPr id="79" name="図 7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34029" y="9805492"/>
              <a:ext cx="681642" cy="681642"/>
            </a:xfrm>
            <a:prstGeom prst="rect">
              <a:avLst/>
            </a:prstGeom>
          </p:spPr>
        </p:pic>
        <p:sp>
          <p:nvSpPr>
            <p:cNvPr id="78" name="正方形/長方形 77"/>
            <p:cNvSpPr/>
            <p:nvPr/>
          </p:nvSpPr>
          <p:spPr>
            <a:xfrm>
              <a:off x="350802" y="9943810"/>
              <a:ext cx="828000" cy="461665"/>
            </a:xfrm>
            <a:prstGeom prst="rect">
              <a:avLst/>
            </a:prstGeom>
          </p:spPr>
          <p:txBody>
            <a:bodyPr wrap="square">
              <a:spAutoFit/>
            </a:bodyPr>
            <a:lstStyle/>
            <a:p>
              <a:pPr algn="ctr"/>
              <a:r>
                <a:rPr lang="ja-JP" altLang="en-US" sz="1200" spc="-40" dirty="0">
                  <a:solidFill>
                    <a:srgbClr val="8EC31F"/>
                  </a:solidFill>
                  <a:latin typeface="HGS創英角ｺﾞｼｯｸUB" panose="020B0900000000000000" pitchFamily="50" charset="-128"/>
                  <a:ea typeface="HGS創英角ｺﾞｼｯｸUB" panose="020B0900000000000000" pitchFamily="50" charset="-128"/>
                </a:rPr>
                <a:t>お問合せ</a:t>
              </a:r>
            </a:p>
            <a:p>
              <a:pPr algn="ctr"/>
              <a:r>
                <a:rPr lang="ja-JP" altLang="en-US" sz="1200" spc="-40" dirty="0">
                  <a:solidFill>
                    <a:srgbClr val="8EC31F"/>
                  </a:solidFill>
                  <a:latin typeface="HGS創英角ｺﾞｼｯｸUB" panose="020B0900000000000000" pitchFamily="50" charset="-128"/>
                  <a:ea typeface="HGS創英角ｺﾞｼｯｸUB" panose="020B0900000000000000" pitchFamily="50" charset="-128"/>
                </a:rPr>
                <a:t>お申込</a:t>
              </a:r>
            </a:p>
          </p:txBody>
        </p:sp>
      </p:grpSp>
      <p:pic>
        <p:nvPicPr>
          <p:cNvPr id="26" name="図 2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85006" y="3492641"/>
            <a:ext cx="1659650" cy="1130425"/>
          </a:xfrm>
          <a:prstGeom prst="rect">
            <a:avLst/>
          </a:prstGeom>
        </p:spPr>
      </p:pic>
      <p:sp>
        <p:nvSpPr>
          <p:cNvPr id="24" name="正方形/長方形 23"/>
          <p:cNvSpPr/>
          <p:nvPr/>
        </p:nvSpPr>
        <p:spPr>
          <a:xfrm>
            <a:off x="311187" y="3542838"/>
            <a:ext cx="646331" cy="369332"/>
          </a:xfrm>
          <a:prstGeom prst="rect">
            <a:avLst/>
          </a:prstGeom>
        </p:spPr>
        <p:txBody>
          <a:bodyPr wrap="none">
            <a:spAutoFit/>
          </a:bodyPr>
          <a:lstStyle/>
          <a:p>
            <a:r>
              <a:rPr lang="ja-JP" altLang="en-US" sz="1800" dirty="0">
                <a:latin typeface="HGS創英角ｺﾞｼｯｸUB" panose="020B0900000000000000" pitchFamily="50" charset="-128"/>
                <a:ea typeface="HGS創英角ｺﾞｼｯｸUB" panose="020B0900000000000000" pitchFamily="50" charset="-128"/>
              </a:rPr>
              <a:t>日時</a:t>
            </a:r>
          </a:p>
        </p:txBody>
      </p:sp>
      <p:sp>
        <p:nvSpPr>
          <p:cNvPr id="30" name="正方形/長方形 29"/>
          <p:cNvSpPr/>
          <p:nvPr/>
        </p:nvSpPr>
        <p:spPr>
          <a:xfrm>
            <a:off x="2570980" y="3696952"/>
            <a:ext cx="492443" cy="900246"/>
          </a:xfrm>
          <a:prstGeom prst="rect">
            <a:avLst/>
          </a:prstGeom>
        </p:spPr>
        <p:txBody>
          <a:bodyPr vert="eaVert" wrap="none">
            <a:spAutoFit/>
          </a:bodyPr>
          <a:lstStyle/>
          <a:p>
            <a:r>
              <a:rPr lang="ja-JP" altLang="en-US" sz="2000" spc="100" dirty="0">
                <a:solidFill>
                  <a:srgbClr val="0075C1"/>
                </a:solidFill>
                <a:latin typeface="HGS創英角ｺﾞｼｯｸUB" panose="020B0900000000000000" pitchFamily="50" charset="-128"/>
                <a:ea typeface="HGS創英角ｺﾞｼｯｸUB" panose="020B0900000000000000" pitchFamily="50" charset="-128"/>
              </a:rPr>
              <a:t>土曜日</a:t>
            </a:r>
          </a:p>
        </p:txBody>
      </p:sp>
      <p:sp>
        <p:nvSpPr>
          <p:cNvPr id="25" name="正方形/長方形 24"/>
          <p:cNvSpPr/>
          <p:nvPr/>
        </p:nvSpPr>
        <p:spPr>
          <a:xfrm>
            <a:off x="346473" y="4648935"/>
            <a:ext cx="2736000" cy="338554"/>
          </a:xfrm>
          <a:prstGeom prst="rect">
            <a:avLst/>
          </a:prstGeom>
        </p:spPr>
        <p:txBody>
          <a:bodyPr wrap="none">
            <a:spAutoFit/>
          </a:bodyPr>
          <a:lstStyle/>
          <a:p>
            <a:r>
              <a:rPr lang="ja-JP" altLang="en-US" sz="1600" b="1" dirty="0">
                <a:solidFill>
                  <a:srgbClr val="0075C1"/>
                </a:solidFill>
                <a:latin typeface="メイリオ" panose="020B0604030504040204" pitchFamily="50" charset="-128"/>
                <a:ea typeface="メイリオ" panose="020B0604030504040204" pitchFamily="50" charset="-128"/>
              </a:rPr>
              <a:t>午</a:t>
            </a:r>
            <a:r>
              <a:rPr lang="ja-JP" altLang="en-US" sz="1600" b="1" spc="200" dirty="0">
                <a:solidFill>
                  <a:srgbClr val="0075C1"/>
                </a:solidFill>
                <a:latin typeface="メイリオ" panose="020B0604030504040204" pitchFamily="50" charset="-128"/>
                <a:ea typeface="メイリオ" panose="020B0604030504040204" pitchFamily="50" charset="-128"/>
              </a:rPr>
              <a:t>前</a:t>
            </a:r>
            <a:r>
              <a:rPr lang="en-US" altLang="ja-JP" sz="1600" b="1" dirty="0">
                <a:solidFill>
                  <a:srgbClr val="0075C1"/>
                </a:solidFill>
                <a:latin typeface="メイリオ" panose="020B0604030504040204" pitchFamily="50" charset="-128"/>
                <a:ea typeface="メイリオ" panose="020B0604030504040204" pitchFamily="50" charset="-128"/>
              </a:rPr>
              <a:t>0</a:t>
            </a:r>
            <a:r>
              <a:rPr lang="en-US" altLang="ja-JP" sz="1600" b="1" spc="-100" dirty="0">
                <a:solidFill>
                  <a:srgbClr val="0075C1"/>
                </a:solidFill>
                <a:latin typeface="メイリオ" panose="020B0604030504040204" pitchFamily="50" charset="-128"/>
                <a:ea typeface="メイリオ" panose="020B0604030504040204" pitchFamily="50" charset="-128"/>
              </a:rPr>
              <a:t>0</a:t>
            </a:r>
            <a:r>
              <a:rPr lang="ja-JP" altLang="en-US" sz="1600" b="1" spc="-100" dirty="0">
                <a:solidFill>
                  <a:srgbClr val="0075C1"/>
                </a:solidFill>
                <a:latin typeface="メイリオ" panose="020B0604030504040204" pitchFamily="50" charset="-128"/>
                <a:ea typeface="メイリオ" panose="020B0604030504040204" pitchFamily="50" charset="-128"/>
              </a:rPr>
              <a:t>：</a:t>
            </a:r>
            <a:r>
              <a:rPr lang="en-US" altLang="ja-JP" sz="1600" b="1" dirty="0">
                <a:solidFill>
                  <a:srgbClr val="0075C1"/>
                </a:solidFill>
                <a:latin typeface="メイリオ" panose="020B0604030504040204" pitchFamily="50" charset="-128"/>
                <a:ea typeface="メイリオ" panose="020B0604030504040204" pitchFamily="50" charset="-128"/>
              </a:rPr>
              <a:t>00〜</a:t>
            </a:r>
            <a:r>
              <a:rPr lang="ja-JP" altLang="en-US" sz="1600" b="1" dirty="0">
                <a:solidFill>
                  <a:srgbClr val="0075C1"/>
                </a:solidFill>
                <a:latin typeface="メイリオ" panose="020B0604030504040204" pitchFamily="50" charset="-128"/>
                <a:ea typeface="メイリオ" panose="020B0604030504040204" pitchFamily="50" charset="-128"/>
              </a:rPr>
              <a:t>午</a:t>
            </a:r>
            <a:r>
              <a:rPr lang="ja-JP" altLang="en-US" sz="1600" b="1" spc="200" dirty="0">
                <a:solidFill>
                  <a:srgbClr val="0075C1"/>
                </a:solidFill>
                <a:latin typeface="メイリオ" panose="020B0604030504040204" pitchFamily="50" charset="-128"/>
                <a:ea typeface="メイリオ" panose="020B0604030504040204" pitchFamily="50" charset="-128"/>
              </a:rPr>
              <a:t>後</a:t>
            </a:r>
            <a:r>
              <a:rPr lang="en-US" altLang="ja-JP" sz="1600" b="1" dirty="0">
                <a:solidFill>
                  <a:srgbClr val="0075C1"/>
                </a:solidFill>
                <a:latin typeface="メイリオ" panose="020B0604030504040204" pitchFamily="50" charset="-128"/>
                <a:ea typeface="メイリオ" panose="020B0604030504040204" pitchFamily="50" charset="-128"/>
              </a:rPr>
              <a:t>0</a:t>
            </a:r>
            <a:r>
              <a:rPr lang="en-US" altLang="ja-JP" sz="1600" b="1" spc="-100" dirty="0">
                <a:solidFill>
                  <a:srgbClr val="0075C1"/>
                </a:solidFill>
                <a:latin typeface="メイリオ" panose="020B0604030504040204" pitchFamily="50" charset="-128"/>
                <a:ea typeface="メイリオ" panose="020B0604030504040204" pitchFamily="50" charset="-128"/>
              </a:rPr>
              <a:t>0</a:t>
            </a:r>
            <a:r>
              <a:rPr lang="ja-JP" altLang="en-US" sz="1600" b="1" spc="-100" dirty="0">
                <a:solidFill>
                  <a:srgbClr val="0075C1"/>
                </a:solidFill>
                <a:latin typeface="メイリオ" panose="020B0604030504040204" pitchFamily="50" charset="-128"/>
                <a:ea typeface="メイリオ" panose="020B0604030504040204" pitchFamily="50" charset="-128"/>
              </a:rPr>
              <a:t>：</a:t>
            </a:r>
            <a:r>
              <a:rPr lang="en-US" altLang="ja-JP" sz="1600" b="1" dirty="0">
                <a:solidFill>
                  <a:srgbClr val="0075C1"/>
                </a:solidFill>
                <a:latin typeface="メイリオ" panose="020B0604030504040204" pitchFamily="50" charset="-128"/>
                <a:ea typeface="メイリオ" panose="020B0604030504040204" pitchFamily="50" charset="-128"/>
              </a:rPr>
              <a:t>00</a:t>
            </a:r>
            <a:endParaRPr lang="ja-JP" altLang="en-US" sz="1600" b="1" dirty="0">
              <a:solidFill>
                <a:srgbClr val="0075C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1062434" y="3468905"/>
            <a:ext cx="542136" cy="769441"/>
          </a:xfrm>
          <a:prstGeom prst="rect">
            <a:avLst/>
          </a:prstGeom>
        </p:spPr>
        <p:txBody>
          <a:bodyPr wrap="none">
            <a:spAutoFit/>
          </a:bodyPr>
          <a:lstStyle/>
          <a:p>
            <a:r>
              <a:rPr lang="en-US" altLang="ja-JP" sz="4400" dirty="0" smtClean="0">
                <a:solidFill>
                  <a:schemeClr val="bg1"/>
                </a:solidFill>
                <a:latin typeface="HGS創英角ｺﾞｼｯｸUB" panose="020B0900000000000000" pitchFamily="50" charset="-128"/>
                <a:ea typeface="HGS創英角ｺﾞｼｯｸUB" panose="020B0900000000000000" pitchFamily="50" charset="-128"/>
              </a:rPr>
              <a:t>5</a:t>
            </a:r>
            <a:endParaRPr lang="ja-JP" altLang="en-US" sz="4400" dirty="0">
              <a:solidFill>
                <a:schemeClr val="bg1"/>
              </a:solidFill>
              <a:latin typeface="HGS創英角ｺﾞｼｯｸUB" panose="020B0900000000000000" pitchFamily="50" charset="-128"/>
              <a:ea typeface="HGS創英角ｺﾞｼｯｸUB" panose="020B0900000000000000" pitchFamily="50" charset="-128"/>
            </a:endParaRPr>
          </a:p>
        </p:txBody>
      </p:sp>
      <p:sp>
        <p:nvSpPr>
          <p:cNvPr id="37" name="正方形/長方形 36"/>
          <p:cNvSpPr/>
          <p:nvPr/>
        </p:nvSpPr>
        <p:spPr>
          <a:xfrm>
            <a:off x="1622850" y="3627169"/>
            <a:ext cx="954107" cy="923330"/>
          </a:xfrm>
          <a:prstGeom prst="rect">
            <a:avLst/>
          </a:prstGeom>
        </p:spPr>
        <p:txBody>
          <a:bodyPr wrap="none">
            <a:spAutoFit/>
          </a:bodyPr>
          <a:lstStyle/>
          <a:p>
            <a:r>
              <a:rPr lang="en-US" altLang="ja-JP" sz="5400" spc="-400" dirty="0" smtClean="0">
                <a:solidFill>
                  <a:schemeClr val="bg1"/>
                </a:solidFill>
                <a:latin typeface="HGS創英角ｺﾞｼｯｸUB" panose="020B0900000000000000" pitchFamily="50" charset="-128"/>
                <a:ea typeface="HGS創英角ｺﾞｼｯｸUB" panose="020B0900000000000000" pitchFamily="50" charset="-128"/>
              </a:rPr>
              <a:t>26</a:t>
            </a:r>
            <a:endParaRPr lang="ja-JP" altLang="en-US" sz="5400" spc="-400" dirty="0">
              <a:solidFill>
                <a:schemeClr val="bg1"/>
              </a:solidFill>
              <a:latin typeface="HGS創英角ｺﾞｼｯｸUB" panose="020B0900000000000000" pitchFamily="50" charset="-128"/>
              <a:ea typeface="HGS創英角ｺﾞｼｯｸUB" panose="020B0900000000000000" pitchFamily="50" charset="-128"/>
            </a:endParaRPr>
          </a:p>
        </p:txBody>
      </p:sp>
      <p:sp>
        <p:nvSpPr>
          <p:cNvPr id="81" name="正方形/長方形 80"/>
          <p:cNvSpPr/>
          <p:nvPr/>
        </p:nvSpPr>
        <p:spPr>
          <a:xfrm>
            <a:off x="1459972" y="9875690"/>
            <a:ext cx="2957861" cy="523220"/>
          </a:xfrm>
          <a:prstGeom prst="rect">
            <a:avLst/>
          </a:prstGeom>
        </p:spPr>
        <p:txBody>
          <a:bodyPr wrap="none">
            <a:spAutoFit/>
          </a:bodyPr>
          <a:lstStyle/>
          <a:p>
            <a:r>
              <a:rPr lang="ja-JP" altLang="en-US" sz="2800" b="1" dirty="0">
                <a:solidFill>
                  <a:schemeClr val="bg1"/>
                </a:solidFill>
                <a:latin typeface="メイリオ" panose="020B0604030504040204" pitchFamily="50" charset="-128"/>
                <a:ea typeface="メイリオ" panose="020B0604030504040204" pitchFamily="50" charset="-128"/>
              </a:rPr>
              <a:t>03-1234-1111</a:t>
            </a:r>
          </a:p>
        </p:txBody>
      </p:sp>
      <p:sp>
        <p:nvSpPr>
          <p:cNvPr id="82" name="正方形/長方形 81"/>
          <p:cNvSpPr/>
          <p:nvPr/>
        </p:nvSpPr>
        <p:spPr>
          <a:xfrm>
            <a:off x="5059088" y="4176590"/>
            <a:ext cx="1944000" cy="223138"/>
          </a:xfrm>
          <a:prstGeom prst="rect">
            <a:avLst/>
          </a:prstGeom>
        </p:spPr>
        <p:txBody>
          <a:bodyPr>
            <a:spAutoFit/>
          </a:bodyPr>
          <a:lstStyle/>
          <a:p>
            <a:r>
              <a:rPr lang="zh-TW" altLang="en-US" sz="850" dirty="0">
                <a:latin typeface="ＭＳ Ｐゴシック" panose="020B0600070205080204" pitchFamily="50" charset="-128"/>
                <a:ea typeface="ＭＳ Ｐゴシック" panose="020B0600070205080204" pitchFamily="50" charset="-128"/>
              </a:rPr>
              <a:t>〒</a:t>
            </a:r>
            <a:r>
              <a:rPr lang="en-US" altLang="zh-TW" sz="850" dirty="0">
                <a:latin typeface="ＭＳ Ｐゴシック" panose="020B0600070205080204" pitchFamily="50" charset="-128"/>
                <a:ea typeface="ＭＳ Ｐゴシック" panose="020B0600070205080204" pitchFamily="50" charset="-128"/>
              </a:rPr>
              <a:t>135-0061 </a:t>
            </a:r>
            <a:r>
              <a:rPr lang="zh-TW" altLang="en-US" sz="850" dirty="0">
                <a:latin typeface="ＭＳ Ｐゴシック" panose="020B0600070205080204" pitchFamily="50" charset="-128"/>
                <a:ea typeface="ＭＳ Ｐゴシック" panose="020B0600070205080204" pitchFamily="50" charset="-128"/>
              </a:rPr>
              <a:t>東京都江東区豊洲</a:t>
            </a:r>
            <a:r>
              <a:rPr lang="en-US" altLang="zh-TW" sz="850" dirty="0">
                <a:latin typeface="ＭＳ Ｐゴシック" panose="020B0600070205080204" pitchFamily="50" charset="-128"/>
                <a:ea typeface="ＭＳ Ｐゴシック" panose="020B0600070205080204" pitchFamily="50" charset="-128"/>
              </a:rPr>
              <a:t>3-2-3</a:t>
            </a:r>
            <a:endParaRPr lang="ja-JP" altLang="en-US" sz="8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67855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1301</TotalTime>
  <Words>342</Words>
  <Application>Microsoft Office PowerPoint</Application>
  <PresentationFormat>ユーザー設定</PresentationFormat>
  <Paragraphs>54</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HGS創英角ｺﾞｼｯｸUB</vt:lpstr>
      <vt:lpstr>HG丸ｺﾞｼｯｸM-PRO</vt:lpstr>
      <vt:lpstr>ＭＳ Ｐゴシック</vt:lpstr>
      <vt:lpstr>メイリオ</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wellenetz</cp:lastModifiedBy>
  <cp:revision>165</cp:revision>
  <cp:lastPrinted>2015-10-28T05:50:51Z</cp:lastPrinted>
  <dcterms:created xsi:type="dcterms:W3CDTF">2013-08-07T01:16:52Z</dcterms:created>
  <dcterms:modified xsi:type="dcterms:W3CDTF">2018-03-29T07:38:49Z</dcterms:modified>
</cp:coreProperties>
</file>