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5"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013"/>
    <a:srgbClr val="FFF100"/>
    <a:srgbClr val="008CD6"/>
    <a:srgbClr val="0068B7"/>
    <a:srgbClr val="E8D6BB"/>
    <a:srgbClr val="C9CACA"/>
    <a:srgbClr val="231815"/>
    <a:srgbClr val="604C3F"/>
    <a:srgbClr val="595757"/>
    <a:srgbClr val="A48B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8597" autoAdjust="0"/>
  </p:normalViewPr>
  <p:slideViewPr>
    <p:cSldViewPr snapToGrid="0">
      <p:cViewPr varScale="1">
        <p:scale>
          <a:sx n="45" d="100"/>
          <a:sy n="45" d="100"/>
        </p:scale>
        <p:origin x="2244" y="48"/>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2018/3/22</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2018/3/22</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588" y="-144"/>
            <a:ext cx="7891163" cy="10908000"/>
          </a:xfrm>
          <a:prstGeom prst="rect">
            <a:avLst/>
          </a:prstGeom>
        </p:spPr>
      </p:pic>
      <p:pic>
        <p:nvPicPr>
          <p:cNvPr id="24" name="図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0672" y="7229172"/>
            <a:ext cx="1799365" cy="1795131"/>
          </a:xfrm>
          <a:prstGeom prst="rect">
            <a:avLst/>
          </a:prstGeom>
        </p:spPr>
      </p:pic>
      <p:pic>
        <p:nvPicPr>
          <p:cNvPr id="25" name="図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0507" y="7229172"/>
            <a:ext cx="1795131" cy="1795131"/>
          </a:xfrm>
          <a:prstGeom prst="rect">
            <a:avLst/>
          </a:prstGeom>
        </p:spPr>
      </p:pic>
      <p:pic>
        <p:nvPicPr>
          <p:cNvPr id="26" name="図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53171" y="7229172"/>
            <a:ext cx="1795131" cy="1795131"/>
          </a:xfrm>
          <a:prstGeom prst="rect">
            <a:avLst/>
          </a:prstGeom>
        </p:spPr>
      </p:pic>
      <p:pic>
        <p:nvPicPr>
          <p:cNvPr id="35" name="図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6173" y="9805653"/>
            <a:ext cx="694343" cy="292132"/>
          </a:xfrm>
          <a:prstGeom prst="rect">
            <a:avLst/>
          </a:prstGeom>
        </p:spPr>
      </p:pic>
      <p:pic>
        <p:nvPicPr>
          <p:cNvPr id="32" name="図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8760" y="9227753"/>
            <a:ext cx="4432789" cy="1193932"/>
          </a:xfrm>
          <a:prstGeom prst="rect">
            <a:avLst/>
          </a:prstGeom>
        </p:spPr>
      </p:pic>
      <p:pic>
        <p:nvPicPr>
          <p:cNvPr id="33" name="図 3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16156" y="10167770"/>
            <a:ext cx="2180407" cy="249794"/>
          </a:xfrm>
          <a:prstGeom prst="rect">
            <a:avLst/>
          </a:prstGeom>
        </p:spPr>
      </p:pic>
      <p:pic>
        <p:nvPicPr>
          <p:cNvPr id="7" name="図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58602" y="757436"/>
            <a:ext cx="5182171" cy="3001764"/>
          </a:xfrm>
          <a:prstGeom prst="rect">
            <a:avLst/>
          </a:prstGeom>
        </p:spPr>
      </p:pic>
      <p:pic>
        <p:nvPicPr>
          <p:cNvPr id="12" name="図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1529" y="368548"/>
            <a:ext cx="1176996" cy="1176996"/>
          </a:xfrm>
          <a:prstGeom prst="rect">
            <a:avLst/>
          </a:prstGeom>
        </p:spPr>
      </p:pic>
      <p:pic>
        <p:nvPicPr>
          <p:cNvPr id="18" name="図 1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51122" y="4816126"/>
            <a:ext cx="749383" cy="863695"/>
          </a:xfrm>
          <a:prstGeom prst="rect">
            <a:avLst/>
          </a:prstGeom>
        </p:spPr>
      </p:pic>
      <p:pic>
        <p:nvPicPr>
          <p:cNvPr id="22" name="図 2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29248" y="4634030"/>
            <a:ext cx="554628" cy="647771"/>
          </a:xfrm>
          <a:prstGeom prst="rect">
            <a:avLst/>
          </a:prstGeom>
        </p:spPr>
      </p:pic>
      <p:pic>
        <p:nvPicPr>
          <p:cNvPr id="36" name="図 3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45882" y="2695857"/>
            <a:ext cx="639304" cy="372574"/>
          </a:xfrm>
          <a:prstGeom prst="rect">
            <a:avLst/>
          </a:prstGeom>
        </p:spPr>
      </p:pic>
      <p:pic>
        <p:nvPicPr>
          <p:cNvPr id="37" name="図 3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540706" y="410563"/>
            <a:ext cx="1934847" cy="1083853"/>
          </a:xfrm>
          <a:prstGeom prst="rect">
            <a:avLst/>
          </a:prstGeom>
        </p:spPr>
      </p:pic>
      <p:sp>
        <p:nvSpPr>
          <p:cNvPr id="38" name="正方形/長方形 37"/>
          <p:cNvSpPr/>
          <p:nvPr/>
        </p:nvSpPr>
        <p:spPr>
          <a:xfrm>
            <a:off x="2416044" y="1984821"/>
            <a:ext cx="579454" cy="473976"/>
          </a:xfrm>
          <a:prstGeom prst="rect">
            <a:avLst/>
          </a:prstGeom>
        </p:spPr>
        <p:txBody>
          <a:bodyPr wrap="none" anchor="ctr">
            <a:spAutoFit/>
          </a:bodyPr>
          <a:lstStyle/>
          <a:p>
            <a:pPr algn="r"/>
            <a:r>
              <a:rPr lang="ja-JP" altLang="en-US" sz="2480" b="1" dirty="0">
                <a:latin typeface="メイリオ" panose="020B0604030504040204" pitchFamily="50" charset="-128"/>
                <a:ea typeface="メイリオ" panose="020B0604030504040204" pitchFamily="50" charset="-128"/>
              </a:rPr>
              <a:t>7/</a:t>
            </a:r>
          </a:p>
        </p:txBody>
      </p:sp>
      <p:sp>
        <p:nvSpPr>
          <p:cNvPr id="39" name="正方形/長方形 38"/>
          <p:cNvSpPr/>
          <p:nvPr/>
        </p:nvSpPr>
        <p:spPr>
          <a:xfrm>
            <a:off x="2790083" y="2099897"/>
            <a:ext cx="950901" cy="772519"/>
          </a:xfrm>
          <a:prstGeom prst="rect">
            <a:avLst/>
          </a:prstGeom>
        </p:spPr>
        <p:txBody>
          <a:bodyPr wrap="none">
            <a:noAutofit/>
          </a:bodyPr>
          <a:lstStyle/>
          <a:p>
            <a:pPr algn="ctr"/>
            <a:r>
              <a:rPr lang="ja-JP" altLang="en-US" sz="4420" b="1" dirty="0">
                <a:latin typeface="メイリオ" panose="020B0604030504040204" pitchFamily="50" charset="-128"/>
                <a:ea typeface="メイリオ" panose="020B0604030504040204" pitchFamily="50" charset="-128"/>
              </a:rPr>
              <a:t>25</a:t>
            </a:r>
          </a:p>
        </p:txBody>
      </p:sp>
      <p:sp>
        <p:nvSpPr>
          <p:cNvPr id="40" name="正方形/長方形 39"/>
          <p:cNvSpPr/>
          <p:nvPr/>
        </p:nvSpPr>
        <p:spPr>
          <a:xfrm>
            <a:off x="2275643" y="2382931"/>
            <a:ext cx="819456" cy="346249"/>
          </a:xfrm>
          <a:prstGeom prst="rect">
            <a:avLst/>
          </a:prstGeom>
        </p:spPr>
        <p:txBody>
          <a:bodyPr wrap="none" anchor="ctr">
            <a:spAutoFit/>
          </a:bodyPr>
          <a:lstStyle/>
          <a:p>
            <a:pPr algn="ctr"/>
            <a:r>
              <a:rPr lang="ja-JP" altLang="en-US" sz="1650" b="1" dirty="0">
                <a:solidFill>
                  <a:srgbClr val="0068B7"/>
                </a:solidFill>
                <a:latin typeface="メイリオ" panose="020B0604030504040204" pitchFamily="50" charset="-128"/>
                <a:ea typeface="メイリオ" panose="020B0604030504040204" pitchFamily="50" charset="-128"/>
              </a:rPr>
              <a:t>（水）</a:t>
            </a:r>
          </a:p>
        </p:txBody>
      </p:sp>
      <p:sp>
        <p:nvSpPr>
          <p:cNvPr id="46" name="正方形/長方形 45"/>
          <p:cNvSpPr/>
          <p:nvPr/>
        </p:nvSpPr>
        <p:spPr>
          <a:xfrm>
            <a:off x="2406875" y="2922875"/>
            <a:ext cx="588623" cy="473976"/>
          </a:xfrm>
          <a:prstGeom prst="rect">
            <a:avLst/>
          </a:prstGeom>
        </p:spPr>
        <p:txBody>
          <a:bodyPr wrap="none" anchor="ctr">
            <a:spAutoFit/>
          </a:bodyPr>
          <a:lstStyle/>
          <a:p>
            <a:pPr algn="r"/>
            <a:r>
              <a:rPr lang="en-US" altLang="ja-JP" sz="2480" b="1" dirty="0" smtClean="0">
                <a:latin typeface="メイリオ" panose="020B0604030504040204" pitchFamily="50" charset="-128"/>
                <a:ea typeface="メイリオ" panose="020B0604030504040204" pitchFamily="50" charset="-128"/>
              </a:rPr>
              <a:t>8</a:t>
            </a:r>
            <a:r>
              <a:rPr lang="ja-JP" altLang="en-US" sz="2480" b="1" dirty="0" smtClean="0">
                <a:latin typeface="メイリオ" panose="020B0604030504040204" pitchFamily="50" charset="-128"/>
                <a:ea typeface="メイリオ" panose="020B0604030504040204" pitchFamily="50" charset="-128"/>
              </a:rPr>
              <a:t>/</a:t>
            </a:r>
            <a:endParaRPr lang="ja-JP" altLang="en-US" sz="2480" b="1" dirty="0">
              <a:latin typeface="メイリオ" panose="020B0604030504040204" pitchFamily="50" charset="-128"/>
              <a:ea typeface="メイリオ" panose="020B0604030504040204" pitchFamily="50" charset="-128"/>
            </a:endParaRPr>
          </a:p>
        </p:txBody>
      </p:sp>
      <p:sp>
        <p:nvSpPr>
          <p:cNvPr id="47" name="正方形/長方形 46"/>
          <p:cNvSpPr/>
          <p:nvPr/>
        </p:nvSpPr>
        <p:spPr>
          <a:xfrm>
            <a:off x="2790083" y="3037951"/>
            <a:ext cx="950901" cy="772519"/>
          </a:xfrm>
          <a:prstGeom prst="rect">
            <a:avLst/>
          </a:prstGeom>
        </p:spPr>
        <p:txBody>
          <a:bodyPr wrap="none">
            <a:noAutofit/>
          </a:bodyPr>
          <a:lstStyle/>
          <a:p>
            <a:pPr algn="ctr"/>
            <a:r>
              <a:rPr lang="en-US" altLang="ja-JP" sz="4420" b="1" dirty="0" smtClean="0">
                <a:latin typeface="メイリオ" panose="020B0604030504040204" pitchFamily="50" charset="-128"/>
                <a:ea typeface="メイリオ" panose="020B0604030504040204" pitchFamily="50" charset="-128"/>
              </a:rPr>
              <a:t>8</a:t>
            </a:r>
            <a:endParaRPr lang="ja-JP" altLang="en-US" sz="4420" b="1" dirty="0">
              <a:latin typeface="メイリオ" panose="020B0604030504040204" pitchFamily="50" charset="-128"/>
              <a:ea typeface="メイリオ" panose="020B0604030504040204" pitchFamily="50" charset="-128"/>
            </a:endParaRPr>
          </a:p>
        </p:txBody>
      </p:sp>
      <p:sp>
        <p:nvSpPr>
          <p:cNvPr id="48" name="正方形/長方形 47"/>
          <p:cNvSpPr/>
          <p:nvPr/>
        </p:nvSpPr>
        <p:spPr>
          <a:xfrm>
            <a:off x="2275643" y="3320985"/>
            <a:ext cx="819456" cy="346249"/>
          </a:xfrm>
          <a:prstGeom prst="rect">
            <a:avLst/>
          </a:prstGeom>
        </p:spPr>
        <p:txBody>
          <a:bodyPr wrap="none" anchor="ctr">
            <a:spAutoFit/>
          </a:bodyPr>
          <a:lstStyle/>
          <a:p>
            <a:pPr algn="ctr"/>
            <a:r>
              <a:rPr lang="ja-JP" altLang="en-US" sz="1650" b="1" dirty="0">
                <a:solidFill>
                  <a:srgbClr val="0068B7"/>
                </a:solidFill>
                <a:latin typeface="メイリオ" panose="020B0604030504040204" pitchFamily="50" charset="-128"/>
                <a:ea typeface="メイリオ" panose="020B0604030504040204" pitchFamily="50" charset="-128"/>
              </a:rPr>
              <a:t>（水）</a:t>
            </a:r>
          </a:p>
        </p:txBody>
      </p:sp>
      <p:sp>
        <p:nvSpPr>
          <p:cNvPr id="49" name="正方形/長方形 48"/>
          <p:cNvSpPr/>
          <p:nvPr/>
        </p:nvSpPr>
        <p:spPr>
          <a:xfrm>
            <a:off x="3634300" y="3152243"/>
            <a:ext cx="1422184" cy="434734"/>
          </a:xfrm>
          <a:prstGeom prst="rect">
            <a:avLst/>
          </a:prstGeom>
        </p:spPr>
        <p:txBody>
          <a:bodyPr wrap="none">
            <a:spAutoFit/>
          </a:bodyPr>
          <a:lstStyle/>
          <a:p>
            <a:r>
              <a:rPr lang="en-US" altLang="ja-JP" sz="2220" b="1" dirty="0">
                <a:latin typeface="メイリオ" panose="020B0604030504040204" pitchFamily="50" charset="-128"/>
                <a:ea typeface="メイリオ" panose="020B0604030504040204" pitchFamily="50" charset="-128"/>
              </a:rPr>
              <a:t>1</a:t>
            </a:r>
            <a:r>
              <a:rPr lang="en-US" altLang="ja-JP" sz="2220" b="1" spc="-400" dirty="0">
                <a:latin typeface="メイリオ" panose="020B0604030504040204" pitchFamily="50" charset="-128"/>
                <a:ea typeface="メイリオ" panose="020B0604030504040204" pitchFamily="50" charset="-128"/>
              </a:rPr>
              <a:t>0</a:t>
            </a:r>
            <a:r>
              <a:rPr lang="ja-JP" altLang="en-US" sz="2220" b="1" spc="-400" dirty="0">
                <a:latin typeface="メイリオ" panose="020B0604030504040204" pitchFamily="50" charset="-128"/>
                <a:ea typeface="メイリオ" panose="020B0604030504040204" pitchFamily="50" charset="-128"/>
              </a:rPr>
              <a:t>：</a:t>
            </a:r>
            <a:r>
              <a:rPr lang="en-US" altLang="ja-JP" sz="2220" b="1" dirty="0">
                <a:latin typeface="メイリオ" panose="020B0604030504040204" pitchFamily="50" charset="-128"/>
                <a:ea typeface="メイリオ" panose="020B0604030504040204" pitchFamily="50" charset="-128"/>
              </a:rPr>
              <a:t>00〜</a:t>
            </a:r>
            <a:endParaRPr lang="ja-JP" altLang="en-US" sz="2220" b="1" dirty="0">
              <a:latin typeface="メイリオ" panose="020B0604030504040204" pitchFamily="50" charset="-128"/>
              <a:ea typeface="メイリオ" panose="020B0604030504040204" pitchFamily="50" charset="-128"/>
            </a:endParaRPr>
          </a:p>
        </p:txBody>
      </p:sp>
      <p:sp>
        <p:nvSpPr>
          <p:cNvPr id="50" name="正方形/長方形 49"/>
          <p:cNvSpPr/>
          <p:nvPr/>
        </p:nvSpPr>
        <p:spPr>
          <a:xfrm>
            <a:off x="4278284" y="3426191"/>
            <a:ext cx="1136850" cy="433965"/>
          </a:xfrm>
          <a:prstGeom prst="rect">
            <a:avLst/>
          </a:prstGeom>
        </p:spPr>
        <p:txBody>
          <a:bodyPr wrap="none">
            <a:spAutoFit/>
          </a:bodyPr>
          <a:lstStyle/>
          <a:p>
            <a:r>
              <a:rPr lang="en-US" altLang="ja-JP" sz="2220" b="1" dirty="0" smtClean="0">
                <a:latin typeface="メイリオ" panose="020B0604030504040204" pitchFamily="50" charset="-128"/>
                <a:ea typeface="メイリオ" panose="020B0604030504040204" pitchFamily="50" charset="-128"/>
              </a:rPr>
              <a:t>1</a:t>
            </a:r>
            <a:r>
              <a:rPr lang="en-US" altLang="ja-JP" sz="2220" b="1" spc="-400" dirty="0" smtClean="0">
                <a:latin typeface="メイリオ" panose="020B0604030504040204" pitchFamily="50" charset="-128"/>
                <a:ea typeface="メイリオ" panose="020B0604030504040204" pitchFamily="50" charset="-128"/>
              </a:rPr>
              <a:t>9</a:t>
            </a:r>
            <a:r>
              <a:rPr lang="ja-JP" altLang="en-US" sz="2220" b="1" spc="-400" dirty="0" smtClean="0">
                <a:latin typeface="メイリオ" panose="020B0604030504040204" pitchFamily="50" charset="-128"/>
                <a:ea typeface="メイリオ" panose="020B0604030504040204" pitchFamily="50" charset="-128"/>
              </a:rPr>
              <a:t>：</a:t>
            </a:r>
            <a:r>
              <a:rPr lang="en-US" altLang="ja-JP" sz="2220" b="1" dirty="0" smtClean="0">
                <a:latin typeface="メイリオ" panose="020B0604030504040204" pitchFamily="50" charset="-128"/>
                <a:ea typeface="メイリオ" panose="020B0604030504040204" pitchFamily="50" charset="-128"/>
              </a:rPr>
              <a:t>00</a:t>
            </a:r>
            <a:endParaRPr lang="ja-JP" altLang="en-US" sz="2220" b="1" dirty="0">
              <a:latin typeface="メイリオ" panose="020B0604030504040204" pitchFamily="50" charset="-128"/>
              <a:ea typeface="メイリオ" panose="020B0604030504040204" pitchFamily="50" charset="-128"/>
            </a:endParaRPr>
          </a:p>
        </p:txBody>
      </p:sp>
      <p:sp>
        <p:nvSpPr>
          <p:cNvPr id="51" name="正方形/長方形 50"/>
          <p:cNvSpPr/>
          <p:nvPr/>
        </p:nvSpPr>
        <p:spPr>
          <a:xfrm>
            <a:off x="331365" y="3838850"/>
            <a:ext cx="7112845" cy="719556"/>
          </a:xfrm>
          <a:prstGeom prst="rect">
            <a:avLst/>
          </a:prstGeom>
        </p:spPr>
        <p:txBody>
          <a:bodyPr wrap="none">
            <a:spAutoFit/>
          </a:bodyPr>
          <a:lstStyle/>
          <a:p>
            <a:pPr algn="ctr"/>
            <a:r>
              <a:rPr lang="ja-JP" altLang="en-US" sz="4076" spc="-140" dirty="0">
                <a:solidFill>
                  <a:srgbClr val="008CD6"/>
                </a:solidFill>
                <a:latin typeface="HGS創英角ｺﾞｼｯｸUB" panose="020B0900000000000000" pitchFamily="50" charset="-128"/>
                <a:ea typeface="HGS創英角ｺﾞｼｯｸUB" panose="020B0900000000000000" pitchFamily="50" charset="-128"/>
              </a:rPr>
              <a:t>入試対策/前期復習/後期予習</a:t>
            </a:r>
          </a:p>
        </p:txBody>
      </p:sp>
      <p:sp>
        <p:nvSpPr>
          <p:cNvPr id="52" name="正方形/長方形 51"/>
          <p:cNvSpPr/>
          <p:nvPr/>
        </p:nvSpPr>
        <p:spPr>
          <a:xfrm>
            <a:off x="2505000" y="4528518"/>
            <a:ext cx="4752000" cy="687689"/>
          </a:xfrm>
          <a:prstGeom prst="rect">
            <a:avLst/>
          </a:prstGeom>
        </p:spPr>
        <p:txBody>
          <a:bodyPr wrap="square">
            <a:spAutoFit/>
          </a:bodyPr>
          <a:lstStyle/>
          <a:p>
            <a:pPr algn="just">
              <a:lnSpc>
                <a:spcPct val="130000"/>
              </a:lnSpc>
            </a:pPr>
            <a:r>
              <a:rPr lang="ja-JP" altLang="en-US" sz="992" dirty="0"/>
              <a:t>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説明テキスト</a:t>
            </a:r>
          </a:p>
        </p:txBody>
      </p:sp>
      <p:grpSp>
        <p:nvGrpSpPr>
          <p:cNvPr id="54" name="グループ化 53"/>
          <p:cNvGrpSpPr/>
          <p:nvPr/>
        </p:nvGrpSpPr>
        <p:grpSpPr>
          <a:xfrm>
            <a:off x="1739832" y="5427503"/>
            <a:ext cx="1088087" cy="487826"/>
            <a:chOff x="1739832" y="5427503"/>
            <a:chExt cx="1088087" cy="487826"/>
          </a:xfrm>
        </p:grpSpPr>
        <p:pic>
          <p:nvPicPr>
            <p:cNvPr id="34" name="図 3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39832" y="5453856"/>
              <a:ext cx="1088087" cy="457250"/>
            </a:xfrm>
            <a:prstGeom prst="rect">
              <a:avLst/>
            </a:prstGeom>
          </p:spPr>
        </p:pic>
        <p:sp>
          <p:nvSpPr>
            <p:cNvPr id="53" name="正方形/長方形 52"/>
            <p:cNvSpPr/>
            <p:nvPr/>
          </p:nvSpPr>
          <p:spPr>
            <a:xfrm>
              <a:off x="1806822" y="5427503"/>
              <a:ext cx="954107" cy="487826"/>
            </a:xfrm>
            <a:prstGeom prst="rect">
              <a:avLst/>
            </a:prstGeom>
          </p:spPr>
          <p:txBody>
            <a:bodyPr wrap="none">
              <a:spAutoFit/>
            </a:bodyPr>
            <a:lstStyle/>
            <a:p>
              <a:pPr algn="ctr"/>
              <a:r>
                <a:rPr lang="ja-JP" altLang="en-US" sz="2570" dirty="0">
                  <a:solidFill>
                    <a:srgbClr val="FFF100"/>
                  </a:solidFill>
                  <a:latin typeface="HGS創英角ｺﾞｼｯｸUB" panose="020B0900000000000000" pitchFamily="50" charset="-128"/>
                  <a:ea typeface="HGS創英角ｺﾞｼｯｸUB" panose="020B0900000000000000" pitchFamily="50" charset="-128"/>
                </a:rPr>
                <a:t>対 象</a:t>
              </a:r>
            </a:p>
          </p:txBody>
        </p:sp>
      </p:grpSp>
      <p:sp>
        <p:nvSpPr>
          <p:cNvPr id="55" name="正方形/長方形 54"/>
          <p:cNvSpPr/>
          <p:nvPr/>
        </p:nvSpPr>
        <p:spPr>
          <a:xfrm>
            <a:off x="2849682" y="5453856"/>
            <a:ext cx="4479111" cy="463204"/>
          </a:xfrm>
          <a:prstGeom prst="rect">
            <a:avLst/>
          </a:prstGeom>
        </p:spPr>
        <p:txBody>
          <a:bodyPr wrap="none">
            <a:spAutoFit/>
          </a:bodyPr>
          <a:lstStyle/>
          <a:p>
            <a:r>
              <a:rPr lang="ja-JP" altLang="en-US" sz="2410" dirty="0">
                <a:latin typeface="HGS創英角ｺﾞｼｯｸUB" panose="020B0900000000000000" pitchFamily="50" charset="-128"/>
                <a:ea typeface="HGS創英角ｺﾞｼｯｸUB" panose="020B0900000000000000" pitchFamily="50" charset="-128"/>
              </a:rPr>
              <a:t>小学</a:t>
            </a:r>
            <a:r>
              <a:rPr lang="ja-JP" altLang="en-US" sz="2410" spc="-200" dirty="0">
                <a:latin typeface="HGS創英角ｺﾞｼｯｸUB" panose="020B0900000000000000" pitchFamily="50" charset="-128"/>
                <a:ea typeface="HGS創英角ｺﾞｼｯｸUB" panose="020B0900000000000000" pitchFamily="50" charset="-128"/>
              </a:rPr>
              <a:t>1〜</a:t>
            </a:r>
            <a:r>
              <a:rPr lang="ja-JP" altLang="en-US" sz="2410" dirty="0">
                <a:latin typeface="HGS創英角ｺﾞｼｯｸUB" panose="020B0900000000000000" pitchFamily="50" charset="-128"/>
                <a:ea typeface="HGS創英角ｺﾞｼｯｸUB" panose="020B0900000000000000" pitchFamily="50" charset="-128"/>
              </a:rPr>
              <a:t>6年</a:t>
            </a:r>
            <a:r>
              <a:rPr lang="ja-JP" altLang="en-US" sz="2410" spc="-100" dirty="0">
                <a:latin typeface="HGS創英角ｺﾞｼｯｸUB" panose="020B0900000000000000" pitchFamily="50" charset="-128"/>
                <a:ea typeface="HGS創英角ｺﾞｼｯｸUB" panose="020B0900000000000000" pitchFamily="50" charset="-128"/>
              </a:rPr>
              <a:t>生／</a:t>
            </a:r>
            <a:r>
              <a:rPr lang="ja-JP" altLang="en-US" sz="2410" dirty="0" smtClean="0">
                <a:latin typeface="HGS創英角ｺﾞｼｯｸUB" panose="020B0900000000000000" pitchFamily="50" charset="-128"/>
                <a:ea typeface="HGS創英角ｺﾞｼｯｸUB" panose="020B0900000000000000" pitchFamily="50" charset="-128"/>
              </a:rPr>
              <a:t>中学</a:t>
            </a:r>
            <a:r>
              <a:rPr lang="ja-JP" altLang="en-US" sz="2410" spc="-100" dirty="0">
                <a:latin typeface="HGS創英角ｺﾞｼｯｸUB" panose="020B0900000000000000" pitchFamily="50" charset="-128"/>
                <a:ea typeface="HGS創英角ｺﾞｼｯｸUB" panose="020B0900000000000000" pitchFamily="50" charset="-128"/>
              </a:rPr>
              <a:t>生</a:t>
            </a:r>
            <a:r>
              <a:rPr lang="ja-JP" altLang="en-US" sz="2410" spc="-100" dirty="0" smtClean="0">
                <a:latin typeface="HGS創英角ｺﾞｼｯｸUB" panose="020B0900000000000000" pitchFamily="50" charset="-128"/>
                <a:ea typeface="HGS創英角ｺﾞｼｯｸUB" panose="020B0900000000000000" pitchFamily="50" charset="-128"/>
              </a:rPr>
              <a:t>／</a:t>
            </a:r>
            <a:r>
              <a:rPr lang="ja-JP" altLang="en-US" sz="2410" dirty="0" smtClean="0">
                <a:latin typeface="HGS創英角ｺﾞｼｯｸUB" panose="020B0900000000000000" pitchFamily="50" charset="-128"/>
                <a:ea typeface="HGS創英角ｺﾞｼｯｸUB" panose="020B0900000000000000" pitchFamily="50" charset="-128"/>
              </a:rPr>
              <a:t>高校</a:t>
            </a:r>
            <a:r>
              <a:rPr lang="ja-JP" altLang="en-US" sz="2410" spc="-100" dirty="0">
                <a:latin typeface="HGS創英角ｺﾞｼｯｸUB" panose="020B0900000000000000" pitchFamily="50" charset="-128"/>
                <a:ea typeface="HGS創英角ｺﾞｼｯｸUB" panose="020B0900000000000000" pitchFamily="50" charset="-128"/>
              </a:rPr>
              <a:t>生</a:t>
            </a:r>
            <a:endParaRPr lang="ja-JP" altLang="en-US" sz="2410" dirty="0">
              <a:latin typeface="HGS創英角ｺﾞｼｯｸUB" panose="020B0900000000000000" pitchFamily="50" charset="-128"/>
              <a:ea typeface="HGS創英角ｺﾞｼｯｸUB" panose="020B0900000000000000" pitchFamily="50" charset="-128"/>
            </a:endParaRPr>
          </a:p>
        </p:txBody>
      </p:sp>
      <p:grpSp>
        <p:nvGrpSpPr>
          <p:cNvPr id="61" name="グループ化 60"/>
          <p:cNvGrpSpPr/>
          <p:nvPr/>
        </p:nvGrpSpPr>
        <p:grpSpPr>
          <a:xfrm>
            <a:off x="1115477" y="6034914"/>
            <a:ext cx="1088087" cy="487826"/>
            <a:chOff x="1739832" y="5427503"/>
            <a:chExt cx="1088087" cy="487826"/>
          </a:xfrm>
        </p:grpSpPr>
        <p:pic>
          <p:nvPicPr>
            <p:cNvPr id="62" name="図 6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39832" y="5453856"/>
              <a:ext cx="1088087" cy="457250"/>
            </a:xfrm>
            <a:prstGeom prst="rect">
              <a:avLst/>
            </a:prstGeom>
          </p:spPr>
        </p:pic>
        <p:sp>
          <p:nvSpPr>
            <p:cNvPr id="63" name="正方形/長方形 62"/>
            <p:cNvSpPr/>
            <p:nvPr/>
          </p:nvSpPr>
          <p:spPr>
            <a:xfrm>
              <a:off x="1806822" y="5427503"/>
              <a:ext cx="954107" cy="487826"/>
            </a:xfrm>
            <a:prstGeom prst="rect">
              <a:avLst/>
            </a:prstGeom>
          </p:spPr>
          <p:txBody>
            <a:bodyPr wrap="none">
              <a:spAutoFit/>
            </a:bodyPr>
            <a:lstStyle/>
            <a:p>
              <a:pPr algn="ctr"/>
              <a:r>
                <a:rPr lang="ja-JP" altLang="en-US" sz="2570" dirty="0">
                  <a:solidFill>
                    <a:srgbClr val="FFF100"/>
                  </a:solidFill>
                  <a:latin typeface="HGS創英角ｺﾞｼｯｸUB" panose="020B0900000000000000" pitchFamily="50" charset="-128"/>
                  <a:ea typeface="HGS創英角ｺﾞｼｯｸUB" panose="020B0900000000000000" pitchFamily="50" charset="-128"/>
                </a:rPr>
                <a:t>科 目</a:t>
              </a:r>
            </a:p>
          </p:txBody>
        </p:sp>
      </p:grpSp>
      <p:sp>
        <p:nvSpPr>
          <p:cNvPr id="64" name="正方形/長方形 63"/>
          <p:cNvSpPr/>
          <p:nvPr/>
        </p:nvSpPr>
        <p:spPr>
          <a:xfrm>
            <a:off x="2244377" y="6061267"/>
            <a:ext cx="4594528" cy="463204"/>
          </a:xfrm>
          <a:prstGeom prst="rect">
            <a:avLst/>
          </a:prstGeom>
        </p:spPr>
        <p:txBody>
          <a:bodyPr wrap="none">
            <a:spAutoFit/>
          </a:bodyPr>
          <a:lstStyle/>
          <a:p>
            <a:r>
              <a:rPr lang="zh-CN" altLang="en-US" sz="2410" dirty="0">
                <a:latin typeface="HGS創英角ｺﾞｼｯｸUB" panose="020B0900000000000000" pitchFamily="50" charset="-128"/>
                <a:ea typeface="HGS創英角ｺﾞｼｯｸUB" panose="020B0900000000000000" pitchFamily="50" charset="-128"/>
              </a:rPr>
              <a:t>英</a:t>
            </a:r>
            <a:r>
              <a:rPr lang="zh-CN" altLang="en-US" sz="2410" spc="-100" dirty="0">
                <a:latin typeface="HGS創英角ｺﾞｼｯｸUB" panose="020B0900000000000000" pitchFamily="50" charset="-128"/>
                <a:ea typeface="HGS創英角ｺﾞｼｯｸUB" panose="020B0900000000000000" pitchFamily="50" charset="-128"/>
              </a:rPr>
              <a:t>語／</a:t>
            </a:r>
            <a:r>
              <a:rPr lang="zh-CN" altLang="en-US" sz="2410" dirty="0">
                <a:latin typeface="HGS創英角ｺﾞｼｯｸUB" panose="020B0900000000000000" pitchFamily="50" charset="-128"/>
                <a:ea typeface="HGS創英角ｺﾞｼｯｸUB" panose="020B0900000000000000" pitchFamily="50" charset="-128"/>
              </a:rPr>
              <a:t>数</a:t>
            </a:r>
            <a:r>
              <a:rPr lang="zh-CN" altLang="en-US" sz="2410" spc="-800" dirty="0">
                <a:latin typeface="HGS創英角ｺﾞｼｯｸUB" panose="020B0900000000000000" pitchFamily="50" charset="-128"/>
                <a:ea typeface="HGS創英角ｺﾞｼｯｸUB" panose="020B0900000000000000" pitchFamily="50" charset="-128"/>
              </a:rPr>
              <a:t>学（</a:t>
            </a:r>
            <a:r>
              <a:rPr lang="zh-CN" altLang="en-US" sz="2410" dirty="0">
                <a:latin typeface="HGS創英角ｺﾞｼｯｸUB" panose="020B0900000000000000" pitchFamily="50" charset="-128"/>
                <a:ea typeface="HGS創英角ｺﾞｼｯｸUB" panose="020B0900000000000000" pitchFamily="50" charset="-128"/>
              </a:rPr>
              <a:t>算数</a:t>
            </a:r>
            <a:r>
              <a:rPr lang="zh-CN" altLang="en-US" sz="2410" spc="-1000" dirty="0">
                <a:latin typeface="HGS創英角ｺﾞｼｯｸUB" panose="020B0900000000000000" pitchFamily="50" charset="-128"/>
                <a:ea typeface="HGS創英角ｺﾞｼｯｸUB" panose="020B0900000000000000" pitchFamily="50" charset="-128"/>
              </a:rPr>
              <a:t>）</a:t>
            </a:r>
            <a:r>
              <a:rPr lang="zh-CN" altLang="en-US" sz="2410" spc="-100" dirty="0">
                <a:latin typeface="HGS創英角ｺﾞｼｯｸUB" panose="020B0900000000000000" pitchFamily="50" charset="-128"/>
                <a:ea typeface="HGS創英角ｺﾞｼｯｸUB" panose="020B0900000000000000" pitchFamily="50" charset="-128"/>
              </a:rPr>
              <a:t>／</a:t>
            </a:r>
            <a:r>
              <a:rPr lang="zh-CN" altLang="en-US" sz="2410" dirty="0">
                <a:latin typeface="HGS創英角ｺﾞｼｯｸUB" panose="020B0900000000000000" pitchFamily="50" charset="-128"/>
                <a:ea typeface="HGS創英角ｺﾞｼｯｸUB" panose="020B0900000000000000" pitchFamily="50" charset="-128"/>
              </a:rPr>
              <a:t>国</a:t>
            </a:r>
            <a:r>
              <a:rPr lang="zh-CN" altLang="en-US" sz="2410" spc="-100" dirty="0">
                <a:latin typeface="HGS創英角ｺﾞｼｯｸUB" panose="020B0900000000000000" pitchFamily="50" charset="-128"/>
                <a:ea typeface="HGS創英角ｺﾞｼｯｸUB" panose="020B0900000000000000" pitchFamily="50" charset="-128"/>
              </a:rPr>
              <a:t>語／</a:t>
            </a:r>
            <a:r>
              <a:rPr lang="zh-CN" altLang="en-US" sz="2410" dirty="0">
                <a:latin typeface="HGS創英角ｺﾞｼｯｸUB" panose="020B0900000000000000" pitchFamily="50" charset="-128"/>
                <a:ea typeface="HGS創英角ｺﾞｼｯｸUB" panose="020B0900000000000000" pitchFamily="50" charset="-128"/>
              </a:rPr>
              <a:t>理科</a:t>
            </a:r>
          </a:p>
        </p:txBody>
      </p:sp>
      <p:grpSp>
        <p:nvGrpSpPr>
          <p:cNvPr id="69" name="グループ化 68"/>
          <p:cNvGrpSpPr/>
          <p:nvPr/>
        </p:nvGrpSpPr>
        <p:grpSpPr>
          <a:xfrm>
            <a:off x="500438" y="6645651"/>
            <a:ext cx="1088087" cy="487826"/>
            <a:chOff x="1739832" y="5427503"/>
            <a:chExt cx="1088087" cy="487826"/>
          </a:xfrm>
        </p:grpSpPr>
        <p:pic>
          <p:nvPicPr>
            <p:cNvPr id="70" name="図 6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39832" y="5453856"/>
              <a:ext cx="1088087" cy="457250"/>
            </a:xfrm>
            <a:prstGeom prst="rect">
              <a:avLst/>
            </a:prstGeom>
          </p:spPr>
        </p:pic>
        <p:sp>
          <p:nvSpPr>
            <p:cNvPr id="71" name="正方形/長方形 70"/>
            <p:cNvSpPr/>
            <p:nvPr/>
          </p:nvSpPr>
          <p:spPr>
            <a:xfrm>
              <a:off x="1806822" y="5427503"/>
              <a:ext cx="954107" cy="487826"/>
            </a:xfrm>
            <a:prstGeom prst="rect">
              <a:avLst/>
            </a:prstGeom>
          </p:spPr>
          <p:txBody>
            <a:bodyPr wrap="none">
              <a:spAutoFit/>
            </a:bodyPr>
            <a:lstStyle/>
            <a:p>
              <a:pPr algn="ctr"/>
              <a:r>
                <a:rPr lang="ja-JP" altLang="en-US" sz="2570" dirty="0">
                  <a:solidFill>
                    <a:srgbClr val="FFF100"/>
                  </a:solidFill>
                  <a:latin typeface="HGS創英角ｺﾞｼｯｸUB" panose="020B0900000000000000" pitchFamily="50" charset="-128"/>
                  <a:ea typeface="HGS創英角ｺﾞｼｯｸUB" panose="020B0900000000000000" pitchFamily="50" charset="-128"/>
                </a:rPr>
                <a:t>料 金</a:t>
              </a:r>
            </a:p>
          </p:txBody>
        </p:sp>
      </p:grpSp>
      <p:sp>
        <p:nvSpPr>
          <p:cNvPr id="72" name="正方形/長方形 71"/>
          <p:cNvSpPr/>
          <p:nvPr/>
        </p:nvSpPr>
        <p:spPr>
          <a:xfrm>
            <a:off x="1665134" y="6617134"/>
            <a:ext cx="2401619" cy="489365"/>
          </a:xfrm>
          <a:prstGeom prst="rect">
            <a:avLst/>
          </a:prstGeom>
        </p:spPr>
        <p:txBody>
          <a:bodyPr wrap="none">
            <a:spAutoFit/>
          </a:bodyPr>
          <a:lstStyle/>
          <a:p>
            <a:r>
              <a:rPr lang="en-US" altLang="zh-CN" sz="2600" dirty="0">
                <a:latin typeface="HGS創英角ｺﾞｼｯｸUB" panose="020B0900000000000000" pitchFamily="50" charset="-128"/>
                <a:ea typeface="HGS創英角ｺﾞｼｯｸUB" panose="020B0900000000000000" pitchFamily="50" charset="-128"/>
              </a:rPr>
              <a:t>00,000</a:t>
            </a:r>
            <a:r>
              <a:rPr lang="zh-CN" altLang="en-US" sz="2100" spc="-1000" dirty="0">
                <a:latin typeface="HGS創英角ｺﾞｼｯｸUB" panose="020B0900000000000000" pitchFamily="50" charset="-128"/>
                <a:ea typeface="HGS創英角ｺﾞｼｯｸUB" panose="020B0900000000000000" pitchFamily="50" charset="-128"/>
              </a:rPr>
              <a:t>円</a:t>
            </a:r>
            <a:r>
              <a:rPr lang="zh-CN" altLang="en-US" sz="1880" dirty="0">
                <a:latin typeface="HGS創英角ｺﾞｼｯｸUB" panose="020B0900000000000000" pitchFamily="50" charset="-128"/>
                <a:ea typeface="HGS創英角ｺﾞｼｯｸUB" panose="020B0900000000000000" pitchFamily="50" charset="-128"/>
              </a:rPr>
              <a:t>（税込）</a:t>
            </a:r>
          </a:p>
        </p:txBody>
      </p:sp>
      <p:sp>
        <p:nvSpPr>
          <p:cNvPr id="76" name="正方形/長方形 75"/>
          <p:cNvSpPr/>
          <p:nvPr/>
        </p:nvSpPr>
        <p:spPr>
          <a:xfrm>
            <a:off x="3740984" y="6655556"/>
            <a:ext cx="3153427" cy="467820"/>
          </a:xfrm>
          <a:prstGeom prst="rect">
            <a:avLst/>
          </a:prstGeom>
        </p:spPr>
        <p:txBody>
          <a:bodyPr wrap="none">
            <a:spAutoFit/>
          </a:bodyPr>
          <a:lstStyle/>
          <a:p>
            <a:r>
              <a:rPr lang="zh-TW" altLang="en-US" sz="2440" spc="-400" dirty="0">
                <a:latin typeface="HGS創英角ｺﾞｼｯｸUB" panose="020B0900000000000000" pitchFamily="50" charset="-128"/>
                <a:ea typeface="HGS創英角ｺﾞｼｯｸUB" panose="020B0900000000000000" pitchFamily="50" charset="-128"/>
              </a:rPr>
              <a:t>（</a:t>
            </a:r>
            <a:r>
              <a:rPr lang="en-US" altLang="zh-TW" sz="2440" dirty="0">
                <a:latin typeface="HGS創英角ｺﾞｼｯｸUB" panose="020B0900000000000000" pitchFamily="50" charset="-128"/>
                <a:ea typeface="HGS創英角ｺﾞｼｯｸUB" panose="020B0900000000000000" pitchFamily="50" charset="-128"/>
              </a:rPr>
              <a:t>1</a:t>
            </a:r>
            <a:r>
              <a:rPr lang="zh-TW" altLang="en-US" sz="2440" dirty="0">
                <a:latin typeface="HGS創英角ｺﾞｼｯｸUB" panose="020B0900000000000000" pitchFamily="50" charset="-128"/>
                <a:ea typeface="HGS創英角ｺﾞｼｯｸUB" panose="020B0900000000000000" pitchFamily="50" charset="-128"/>
              </a:rPr>
              <a:t>回</a:t>
            </a:r>
            <a:r>
              <a:rPr lang="en-US" altLang="zh-TW" sz="2440" spc="-100" dirty="0">
                <a:latin typeface="HGS創英角ｺﾞｼｯｸUB" panose="020B0900000000000000" pitchFamily="50" charset="-128"/>
                <a:ea typeface="HGS創英角ｺﾞｼｯｸUB" panose="020B0900000000000000" pitchFamily="50" charset="-128"/>
              </a:rPr>
              <a:t>00</a:t>
            </a:r>
            <a:r>
              <a:rPr lang="zh-TW" altLang="en-US" sz="2440" spc="-200" dirty="0">
                <a:latin typeface="HGS創英角ｺﾞｼｯｸUB" panose="020B0900000000000000" pitchFamily="50" charset="-128"/>
                <a:ea typeface="HGS創英角ｺﾞｼｯｸUB" panose="020B0900000000000000" pitchFamily="50" charset="-128"/>
              </a:rPr>
              <a:t>分</a:t>
            </a:r>
            <a:r>
              <a:rPr lang="en-US" altLang="zh-TW" sz="2440" spc="-200" dirty="0">
                <a:latin typeface="HGS創英角ｺﾞｼｯｸUB" panose="020B0900000000000000" pitchFamily="50" charset="-128"/>
                <a:ea typeface="HGS創英角ｺﾞｼｯｸUB" panose="020B0900000000000000" pitchFamily="50" charset="-128"/>
              </a:rPr>
              <a:t>×</a:t>
            </a:r>
            <a:r>
              <a:rPr lang="en-US" altLang="zh-TW" sz="2440" spc="-100" dirty="0">
                <a:latin typeface="HGS創英角ｺﾞｼｯｸUB" panose="020B0900000000000000" pitchFamily="50" charset="-128"/>
                <a:ea typeface="HGS創英角ｺﾞｼｯｸUB" panose="020B0900000000000000" pitchFamily="50" charset="-128"/>
              </a:rPr>
              <a:t>00</a:t>
            </a:r>
            <a:r>
              <a:rPr lang="zh-TW" altLang="en-US" sz="2440" dirty="0">
                <a:latin typeface="HGS創英角ｺﾞｼｯｸUB" panose="020B0900000000000000" pitchFamily="50" charset="-128"/>
                <a:ea typeface="HGS創英角ｺﾞｼｯｸUB" panose="020B0900000000000000" pitchFamily="50" charset="-128"/>
              </a:rPr>
              <a:t>日</a:t>
            </a:r>
            <a:r>
              <a:rPr lang="zh-TW" altLang="en-US" sz="2440" spc="-300" dirty="0">
                <a:latin typeface="HGS創英角ｺﾞｼｯｸUB" panose="020B0900000000000000" pitchFamily="50" charset="-128"/>
                <a:ea typeface="HGS創英角ｺﾞｼｯｸUB" panose="020B0900000000000000" pitchFamily="50" charset="-128"/>
              </a:rPr>
              <a:t>間）</a:t>
            </a:r>
            <a:endParaRPr lang="ja-JP" altLang="en-US" sz="2440" spc="-300" dirty="0">
              <a:latin typeface="HGS創英角ｺﾞｼｯｸUB" panose="020B0900000000000000" pitchFamily="50" charset="-128"/>
              <a:ea typeface="HGS創英角ｺﾞｼｯｸUB" panose="020B0900000000000000" pitchFamily="50" charset="-128"/>
            </a:endParaRPr>
          </a:p>
        </p:txBody>
      </p:sp>
      <p:sp>
        <p:nvSpPr>
          <p:cNvPr id="77" name="正方形/長方形 76"/>
          <p:cNvSpPr/>
          <p:nvPr/>
        </p:nvSpPr>
        <p:spPr>
          <a:xfrm>
            <a:off x="450212" y="7494528"/>
            <a:ext cx="1260000" cy="1407693"/>
          </a:xfrm>
          <a:prstGeom prst="rect">
            <a:avLst/>
          </a:prstGeom>
        </p:spPr>
        <p:txBody>
          <a:bodyPr wrap="square">
            <a:spAutoFit/>
          </a:bodyPr>
          <a:lstStyle/>
          <a:p>
            <a:pPr>
              <a:lnSpc>
                <a:spcPct val="110000"/>
              </a:lnSpc>
            </a:pPr>
            <a:r>
              <a:rPr lang="ja-JP" altLang="en-US" sz="2590" b="1" dirty="0">
                <a:solidFill>
                  <a:srgbClr val="FFF100"/>
                </a:solidFill>
                <a:latin typeface="メイリオ" panose="020B0604030504040204" pitchFamily="50" charset="-128"/>
                <a:ea typeface="メイリオ" panose="020B0604030504040204" pitchFamily="50" charset="-128"/>
              </a:rPr>
              <a:t>当塾は</a:t>
            </a:r>
          </a:p>
          <a:p>
            <a:pPr>
              <a:lnSpc>
                <a:spcPct val="110000"/>
              </a:lnSpc>
            </a:pPr>
            <a:r>
              <a:rPr lang="ja-JP" altLang="en-US" sz="2590" b="1" dirty="0">
                <a:solidFill>
                  <a:srgbClr val="FFF100"/>
                </a:solidFill>
                <a:latin typeface="メイリオ" panose="020B0604030504040204" pitchFamily="50" charset="-128"/>
                <a:ea typeface="メイリオ" panose="020B0604030504040204" pitchFamily="50" charset="-128"/>
              </a:rPr>
              <a:t>ココが</a:t>
            </a:r>
          </a:p>
          <a:p>
            <a:pPr>
              <a:lnSpc>
                <a:spcPct val="110000"/>
              </a:lnSpc>
            </a:pPr>
            <a:r>
              <a:rPr lang="ja-JP" altLang="en-US" sz="2590" b="1" dirty="0">
                <a:solidFill>
                  <a:srgbClr val="FFF100"/>
                </a:solidFill>
                <a:latin typeface="メイリオ" panose="020B0604030504040204" pitchFamily="50" charset="-128"/>
                <a:ea typeface="メイリオ" panose="020B0604030504040204" pitchFamily="50" charset="-128"/>
              </a:rPr>
              <a:t>違う!!</a:t>
            </a:r>
          </a:p>
        </p:txBody>
      </p:sp>
      <p:sp>
        <p:nvSpPr>
          <p:cNvPr id="78" name="正方形/長方形 77"/>
          <p:cNvSpPr/>
          <p:nvPr/>
        </p:nvSpPr>
        <p:spPr>
          <a:xfrm>
            <a:off x="2006562" y="7449433"/>
            <a:ext cx="1080000" cy="1025024"/>
          </a:xfrm>
          <a:prstGeom prst="rect">
            <a:avLst/>
          </a:prstGeom>
        </p:spPr>
        <p:txBody>
          <a:bodyPr wrap="square">
            <a:spAutoFit/>
          </a:bodyPr>
          <a:lstStyle/>
          <a:p>
            <a:pPr algn="ctr">
              <a:lnSpc>
                <a:spcPct val="95000"/>
              </a:lnSpc>
            </a:pPr>
            <a:r>
              <a:rPr lang="ja-JP" altLang="en-US" sz="3190" b="1" dirty="0">
                <a:solidFill>
                  <a:schemeClr val="bg1"/>
                </a:solidFill>
                <a:latin typeface="メイリオ" panose="020B0604030504040204" pitchFamily="50" charset="-128"/>
                <a:ea typeface="メイリオ" panose="020B0604030504040204" pitchFamily="50" charset="-128"/>
              </a:rPr>
              <a:t>個別</a:t>
            </a:r>
          </a:p>
          <a:p>
            <a:pPr algn="ctr">
              <a:lnSpc>
                <a:spcPct val="95000"/>
              </a:lnSpc>
            </a:pPr>
            <a:r>
              <a:rPr lang="ja-JP" altLang="en-US" sz="3190" b="1" dirty="0">
                <a:solidFill>
                  <a:schemeClr val="bg1"/>
                </a:solidFill>
                <a:latin typeface="メイリオ" panose="020B0604030504040204" pitchFamily="50" charset="-128"/>
                <a:ea typeface="メイリオ" panose="020B0604030504040204" pitchFamily="50" charset="-128"/>
              </a:rPr>
              <a:t>指導</a:t>
            </a:r>
          </a:p>
        </p:txBody>
      </p:sp>
      <p:sp>
        <p:nvSpPr>
          <p:cNvPr id="79" name="正方形/長方形 78"/>
          <p:cNvSpPr/>
          <p:nvPr/>
        </p:nvSpPr>
        <p:spPr>
          <a:xfrm>
            <a:off x="1857982" y="8379874"/>
            <a:ext cx="1332000" cy="572977"/>
          </a:xfrm>
          <a:prstGeom prst="rect">
            <a:avLst/>
          </a:prstGeom>
        </p:spPr>
        <p:txBody>
          <a:bodyPr wrap="square">
            <a:spAutoFit/>
          </a:bodyPr>
          <a:lstStyle/>
          <a:p>
            <a:pPr algn="just">
              <a:lnSpc>
                <a:spcPct val="110000"/>
              </a:lnSpc>
            </a:pPr>
            <a:r>
              <a:rPr lang="ja-JP" altLang="en-US" sz="710" spc="-10" dirty="0">
                <a:solidFill>
                  <a:schemeClr val="bg1"/>
                </a:solidFill>
              </a:rPr>
              <a:t>説明テキスト説明テキスト説明テキスト説明テキスト説明テキスト説明テキスト説明</a:t>
            </a:r>
            <a:r>
              <a:rPr lang="ja-JP" altLang="en-US" sz="710" spc="-10" dirty="0" smtClean="0">
                <a:solidFill>
                  <a:schemeClr val="bg1"/>
                </a:solidFill>
              </a:rPr>
              <a:t>テキスト</a:t>
            </a:r>
            <a:endParaRPr lang="en-US" altLang="ja-JP" sz="710" spc="-10" dirty="0" smtClean="0">
              <a:solidFill>
                <a:schemeClr val="bg1"/>
              </a:solidFill>
            </a:endParaRPr>
          </a:p>
          <a:p>
            <a:pPr algn="ctr">
              <a:lnSpc>
                <a:spcPct val="110000"/>
              </a:lnSpc>
            </a:pPr>
            <a:r>
              <a:rPr lang="ja-JP" altLang="en-US" sz="710" spc="-10" dirty="0" smtClean="0">
                <a:solidFill>
                  <a:schemeClr val="bg1"/>
                </a:solidFill>
              </a:rPr>
              <a:t>説明</a:t>
            </a:r>
            <a:r>
              <a:rPr lang="ja-JP" altLang="en-US" sz="710" spc="-10" dirty="0">
                <a:solidFill>
                  <a:schemeClr val="bg1"/>
                </a:solidFill>
              </a:rPr>
              <a:t>テキスト</a:t>
            </a:r>
          </a:p>
        </p:txBody>
      </p:sp>
      <p:sp>
        <p:nvSpPr>
          <p:cNvPr id="80" name="正方形/長方形 79"/>
          <p:cNvSpPr/>
          <p:nvPr/>
        </p:nvSpPr>
        <p:spPr>
          <a:xfrm>
            <a:off x="3955808" y="7449433"/>
            <a:ext cx="1080000" cy="1025024"/>
          </a:xfrm>
          <a:prstGeom prst="rect">
            <a:avLst/>
          </a:prstGeom>
        </p:spPr>
        <p:txBody>
          <a:bodyPr wrap="square">
            <a:spAutoFit/>
          </a:bodyPr>
          <a:lstStyle/>
          <a:p>
            <a:pPr algn="ctr">
              <a:lnSpc>
                <a:spcPct val="95000"/>
              </a:lnSpc>
            </a:pPr>
            <a:r>
              <a:rPr lang="ja-JP" altLang="en-US" sz="3190" b="1" dirty="0">
                <a:solidFill>
                  <a:schemeClr val="bg1"/>
                </a:solidFill>
                <a:latin typeface="メイリオ" panose="020B0604030504040204" pitchFamily="50" charset="-128"/>
                <a:ea typeface="メイリオ" panose="020B0604030504040204" pitchFamily="50" charset="-128"/>
              </a:rPr>
              <a:t>安心</a:t>
            </a:r>
          </a:p>
          <a:p>
            <a:pPr algn="ctr">
              <a:lnSpc>
                <a:spcPct val="95000"/>
              </a:lnSpc>
            </a:pPr>
            <a:r>
              <a:rPr lang="ja-JP" altLang="en-US" sz="3190" b="1" dirty="0">
                <a:solidFill>
                  <a:schemeClr val="bg1"/>
                </a:solidFill>
                <a:latin typeface="メイリオ" panose="020B0604030504040204" pitchFamily="50" charset="-128"/>
                <a:ea typeface="メイリオ" panose="020B0604030504040204" pitchFamily="50" charset="-128"/>
              </a:rPr>
              <a:t>価格</a:t>
            </a:r>
          </a:p>
        </p:txBody>
      </p:sp>
      <p:sp>
        <p:nvSpPr>
          <p:cNvPr id="81" name="正方形/長方形 80"/>
          <p:cNvSpPr/>
          <p:nvPr/>
        </p:nvSpPr>
        <p:spPr>
          <a:xfrm>
            <a:off x="3807228" y="8379874"/>
            <a:ext cx="1332000" cy="572977"/>
          </a:xfrm>
          <a:prstGeom prst="rect">
            <a:avLst/>
          </a:prstGeom>
        </p:spPr>
        <p:txBody>
          <a:bodyPr wrap="square">
            <a:spAutoFit/>
          </a:bodyPr>
          <a:lstStyle/>
          <a:p>
            <a:pPr algn="just">
              <a:lnSpc>
                <a:spcPct val="110000"/>
              </a:lnSpc>
            </a:pPr>
            <a:r>
              <a:rPr lang="ja-JP" altLang="en-US" sz="710" spc="-10" dirty="0">
                <a:solidFill>
                  <a:schemeClr val="bg1"/>
                </a:solidFill>
              </a:rPr>
              <a:t>説明テキスト説明テキスト説明テキスト説明テキスト説明テキスト説明テキスト説明</a:t>
            </a:r>
            <a:r>
              <a:rPr lang="ja-JP" altLang="en-US" sz="710" spc="-10" dirty="0" smtClean="0">
                <a:solidFill>
                  <a:schemeClr val="bg1"/>
                </a:solidFill>
              </a:rPr>
              <a:t>テキスト</a:t>
            </a:r>
            <a:endParaRPr lang="en-US" altLang="ja-JP" sz="710" spc="-10" dirty="0" smtClean="0">
              <a:solidFill>
                <a:schemeClr val="bg1"/>
              </a:solidFill>
            </a:endParaRPr>
          </a:p>
          <a:p>
            <a:pPr algn="ctr">
              <a:lnSpc>
                <a:spcPct val="110000"/>
              </a:lnSpc>
            </a:pPr>
            <a:r>
              <a:rPr lang="ja-JP" altLang="en-US" sz="710" spc="-10" dirty="0" smtClean="0">
                <a:solidFill>
                  <a:schemeClr val="bg1"/>
                </a:solidFill>
              </a:rPr>
              <a:t>説明</a:t>
            </a:r>
            <a:r>
              <a:rPr lang="ja-JP" altLang="en-US" sz="710" spc="-10" dirty="0">
                <a:solidFill>
                  <a:schemeClr val="bg1"/>
                </a:solidFill>
              </a:rPr>
              <a:t>テキスト</a:t>
            </a:r>
          </a:p>
        </p:txBody>
      </p:sp>
      <p:sp>
        <p:nvSpPr>
          <p:cNvPr id="82" name="正方形/長方形 81"/>
          <p:cNvSpPr/>
          <p:nvPr/>
        </p:nvSpPr>
        <p:spPr>
          <a:xfrm>
            <a:off x="5492406" y="7449433"/>
            <a:ext cx="1951804" cy="1025024"/>
          </a:xfrm>
          <a:prstGeom prst="rect">
            <a:avLst/>
          </a:prstGeom>
        </p:spPr>
        <p:txBody>
          <a:bodyPr wrap="square">
            <a:spAutoFit/>
          </a:bodyPr>
          <a:lstStyle/>
          <a:p>
            <a:pPr algn="ctr">
              <a:lnSpc>
                <a:spcPct val="95000"/>
              </a:lnSpc>
            </a:pPr>
            <a:r>
              <a:rPr lang="ja-JP" altLang="en-US" sz="3190" b="1" dirty="0" smtClean="0">
                <a:solidFill>
                  <a:schemeClr val="bg1"/>
                </a:solidFill>
                <a:latin typeface="メイリオ" panose="020B0604030504040204" pitchFamily="50" charset="-128"/>
                <a:ea typeface="メイリオ" panose="020B0604030504040204" pitchFamily="50" charset="-128"/>
              </a:rPr>
              <a:t>自由な</a:t>
            </a:r>
            <a:endParaRPr lang="en-US" altLang="ja-JP" sz="3190" b="1" dirty="0" smtClean="0">
              <a:solidFill>
                <a:schemeClr val="bg1"/>
              </a:solidFill>
              <a:latin typeface="メイリオ" panose="020B0604030504040204" pitchFamily="50" charset="-128"/>
              <a:ea typeface="メイリオ" panose="020B0604030504040204" pitchFamily="50" charset="-128"/>
            </a:endParaRPr>
          </a:p>
          <a:p>
            <a:pPr algn="ctr">
              <a:lnSpc>
                <a:spcPct val="95000"/>
              </a:lnSpc>
            </a:pPr>
            <a:r>
              <a:rPr lang="ja-JP" altLang="en-US" sz="3190" b="1" dirty="0" smtClean="0">
                <a:solidFill>
                  <a:schemeClr val="bg1"/>
                </a:solidFill>
                <a:latin typeface="メイリオ" panose="020B0604030504040204" pitchFamily="50" charset="-128"/>
                <a:ea typeface="メイリオ" panose="020B0604030504040204" pitchFamily="50" charset="-128"/>
              </a:rPr>
              <a:t>時間設定</a:t>
            </a:r>
            <a:endParaRPr lang="ja-JP" altLang="en-US" sz="3190" b="1" dirty="0">
              <a:solidFill>
                <a:schemeClr val="bg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5761499" y="8379874"/>
            <a:ext cx="1332000" cy="572977"/>
          </a:xfrm>
          <a:prstGeom prst="rect">
            <a:avLst/>
          </a:prstGeom>
        </p:spPr>
        <p:txBody>
          <a:bodyPr wrap="square">
            <a:spAutoFit/>
          </a:bodyPr>
          <a:lstStyle/>
          <a:p>
            <a:pPr algn="just">
              <a:lnSpc>
                <a:spcPct val="110000"/>
              </a:lnSpc>
            </a:pPr>
            <a:r>
              <a:rPr lang="ja-JP" altLang="en-US" sz="710" spc="-10" dirty="0">
                <a:solidFill>
                  <a:schemeClr val="bg1"/>
                </a:solidFill>
              </a:rPr>
              <a:t>説明テキスト説明テキスト説明テキスト説明テキスト説明テキスト説明テキスト説明</a:t>
            </a:r>
            <a:r>
              <a:rPr lang="ja-JP" altLang="en-US" sz="710" spc="-10" dirty="0" smtClean="0">
                <a:solidFill>
                  <a:schemeClr val="bg1"/>
                </a:solidFill>
              </a:rPr>
              <a:t>テキスト</a:t>
            </a:r>
            <a:endParaRPr lang="en-US" altLang="ja-JP" sz="710" spc="-10" dirty="0" smtClean="0">
              <a:solidFill>
                <a:schemeClr val="bg1"/>
              </a:solidFill>
            </a:endParaRPr>
          </a:p>
          <a:p>
            <a:pPr algn="ctr">
              <a:lnSpc>
                <a:spcPct val="110000"/>
              </a:lnSpc>
            </a:pPr>
            <a:r>
              <a:rPr lang="ja-JP" altLang="en-US" sz="710" spc="-10" dirty="0" smtClean="0">
                <a:solidFill>
                  <a:schemeClr val="bg1"/>
                </a:solidFill>
              </a:rPr>
              <a:t>説明</a:t>
            </a:r>
            <a:r>
              <a:rPr lang="ja-JP" altLang="en-US" sz="710" spc="-10" dirty="0">
                <a:solidFill>
                  <a:schemeClr val="bg1"/>
                </a:solidFill>
              </a:rPr>
              <a:t>テキスト</a:t>
            </a:r>
          </a:p>
        </p:txBody>
      </p:sp>
      <p:sp>
        <p:nvSpPr>
          <p:cNvPr id="86" name="正方形/長方形 85"/>
          <p:cNvSpPr/>
          <p:nvPr/>
        </p:nvSpPr>
        <p:spPr>
          <a:xfrm>
            <a:off x="557144" y="9278655"/>
            <a:ext cx="4368504" cy="650947"/>
          </a:xfrm>
          <a:prstGeom prst="rect">
            <a:avLst/>
          </a:prstGeom>
        </p:spPr>
        <p:txBody>
          <a:bodyPr wrap="none">
            <a:spAutoFit/>
          </a:bodyPr>
          <a:lstStyle/>
          <a:p>
            <a:r>
              <a:rPr lang="ja-JP" altLang="en-US" sz="3630" b="1" dirty="0">
                <a:solidFill>
                  <a:srgbClr val="008CD6"/>
                </a:solidFill>
                <a:latin typeface="メイリオ" panose="020B0604030504040204" pitchFamily="50" charset="-128"/>
                <a:ea typeface="メイリオ" panose="020B0604030504040204" pitchFamily="50" charset="-128"/>
              </a:rPr>
              <a:t>無料体験授業</a:t>
            </a:r>
            <a:r>
              <a:rPr lang="ja-JP" altLang="en-US" sz="3630" b="1" dirty="0">
                <a:solidFill>
                  <a:srgbClr val="E50013"/>
                </a:solidFill>
                <a:latin typeface="メイリオ" panose="020B0604030504040204" pitchFamily="50" charset="-128"/>
                <a:ea typeface="メイリオ" panose="020B0604030504040204" pitchFamily="50" charset="-128"/>
              </a:rPr>
              <a:t>受付中</a:t>
            </a:r>
          </a:p>
        </p:txBody>
      </p:sp>
      <p:sp>
        <p:nvSpPr>
          <p:cNvPr id="87" name="正方形/長方形 86"/>
          <p:cNvSpPr/>
          <p:nvPr/>
        </p:nvSpPr>
        <p:spPr>
          <a:xfrm>
            <a:off x="533020" y="9697872"/>
            <a:ext cx="1612942" cy="452432"/>
          </a:xfrm>
          <a:prstGeom prst="rect">
            <a:avLst/>
          </a:prstGeom>
        </p:spPr>
        <p:txBody>
          <a:bodyPr wrap="none">
            <a:spAutoFit/>
          </a:bodyPr>
          <a:lstStyle/>
          <a:p>
            <a:r>
              <a:rPr lang="ja-JP" altLang="en-US" sz="2340" spc="200" dirty="0" smtClean="0">
                <a:latin typeface="HGS創英角ｺﾞｼｯｸUB" panose="020B0900000000000000" pitchFamily="50" charset="-128"/>
                <a:ea typeface="HGS創英角ｺﾞｼｯｸUB" panose="020B0900000000000000" pitchFamily="50" charset="-128"/>
              </a:rPr>
              <a:t>1回</a:t>
            </a:r>
            <a:r>
              <a:rPr lang="ja-JP" altLang="en-US" sz="1400" spc="200" dirty="0" smtClean="0">
                <a:latin typeface="HGS創英角ｺﾞｼｯｸUB" panose="020B0900000000000000" pitchFamily="50" charset="-128"/>
                <a:ea typeface="HGS創英角ｺﾞｼｯｸUB" panose="020B0900000000000000" pitchFamily="50" charset="-128"/>
              </a:rPr>
              <a:t> </a:t>
            </a:r>
            <a:r>
              <a:rPr lang="ja-JP" altLang="en-US" sz="2340" dirty="0" smtClean="0">
                <a:latin typeface="HGS創英角ｺﾞｼｯｸUB" panose="020B0900000000000000" pitchFamily="50" charset="-128"/>
                <a:ea typeface="HGS創英角ｺﾞｼｯｸUB" panose="020B0900000000000000" pitchFamily="50" charset="-128"/>
              </a:rPr>
              <a:t>60</a:t>
            </a:r>
            <a:r>
              <a:rPr lang="ja-JP" altLang="en-US" sz="1400" dirty="0" smtClean="0">
                <a:latin typeface="HGS創英角ｺﾞｼｯｸUB" panose="020B0900000000000000" pitchFamily="50" charset="-128"/>
                <a:ea typeface="HGS創英角ｺﾞｼｯｸUB" panose="020B0900000000000000" pitchFamily="50" charset="-128"/>
              </a:rPr>
              <a:t> </a:t>
            </a:r>
            <a:r>
              <a:rPr lang="ja-JP" altLang="en-US" sz="2340" spc="200" dirty="0" smtClean="0">
                <a:latin typeface="HGS創英角ｺﾞｼｯｸUB" panose="020B0900000000000000" pitchFamily="50" charset="-128"/>
                <a:ea typeface="HGS創英角ｺﾞｼｯｸUB" panose="020B0900000000000000" pitchFamily="50" charset="-128"/>
              </a:rPr>
              <a:t>分</a:t>
            </a:r>
            <a:endParaRPr lang="ja-JP" altLang="en-US" sz="2340" spc="200" dirty="0">
              <a:latin typeface="HGS創英角ｺﾞｼｯｸUB" panose="020B0900000000000000" pitchFamily="50" charset="-128"/>
              <a:ea typeface="HGS創英角ｺﾞｼｯｸUB" panose="020B0900000000000000" pitchFamily="50" charset="-128"/>
            </a:endParaRPr>
          </a:p>
        </p:txBody>
      </p:sp>
      <p:pic>
        <p:nvPicPr>
          <p:cNvPr id="88" name="図 8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6172" y="9813184"/>
            <a:ext cx="694343" cy="292132"/>
          </a:xfrm>
          <a:prstGeom prst="rect">
            <a:avLst/>
          </a:prstGeom>
        </p:spPr>
      </p:pic>
      <p:sp>
        <p:nvSpPr>
          <p:cNvPr id="89" name="正方形/長方形 88"/>
          <p:cNvSpPr/>
          <p:nvPr/>
        </p:nvSpPr>
        <p:spPr>
          <a:xfrm>
            <a:off x="2089508" y="9767298"/>
            <a:ext cx="675185" cy="343171"/>
          </a:xfrm>
          <a:prstGeom prst="rect">
            <a:avLst/>
          </a:prstGeom>
        </p:spPr>
        <p:txBody>
          <a:bodyPr wrap="none">
            <a:spAutoFit/>
          </a:bodyPr>
          <a:lstStyle/>
          <a:p>
            <a:r>
              <a:rPr lang="ja-JP" altLang="en-US" sz="1630" dirty="0">
                <a:solidFill>
                  <a:srgbClr val="FFF100"/>
                </a:solidFill>
                <a:latin typeface="HGS創英角ｺﾞｼｯｸUB" panose="020B0900000000000000" pitchFamily="50" charset="-128"/>
                <a:ea typeface="HGS創英角ｺﾞｼｯｸUB" panose="020B0900000000000000" pitchFamily="50" charset="-128"/>
              </a:rPr>
              <a:t>対 象</a:t>
            </a:r>
          </a:p>
        </p:txBody>
      </p:sp>
      <p:sp>
        <p:nvSpPr>
          <p:cNvPr id="90" name="正方形/長方形 89"/>
          <p:cNvSpPr/>
          <p:nvPr/>
        </p:nvSpPr>
        <p:spPr>
          <a:xfrm>
            <a:off x="2695581" y="9768659"/>
            <a:ext cx="2255746" cy="335476"/>
          </a:xfrm>
          <a:prstGeom prst="rect">
            <a:avLst/>
          </a:prstGeom>
        </p:spPr>
        <p:txBody>
          <a:bodyPr wrap="none">
            <a:spAutoFit/>
          </a:bodyPr>
          <a:lstStyle/>
          <a:p>
            <a:r>
              <a:rPr lang="ja-JP" altLang="en-US" sz="1580" dirty="0">
                <a:latin typeface="HGS創英角ｺﾞｼｯｸUB" panose="020B0900000000000000" pitchFamily="50" charset="-128"/>
                <a:ea typeface="HGS創英角ｺﾞｼｯｸUB" panose="020B0900000000000000" pitchFamily="50" charset="-128"/>
              </a:rPr>
              <a:t>小</a:t>
            </a:r>
            <a:r>
              <a:rPr lang="ja-JP" altLang="en-US" sz="1580" spc="-100" dirty="0">
                <a:latin typeface="HGS創英角ｺﾞｼｯｸUB" panose="020B0900000000000000" pitchFamily="50" charset="-128"/>
                <a:ea typeface="HGS創英角ｺﾞｼｯｸUB" panose="020B0900000000000000" pitchFamily="50" charset="-128"/>
              </a:rPr>
              <a:t>学1</a:t>
            </a:r>
            <a:r>
              <a:rPr lang="ja-JP" altLang="en-US" sz="1580" dirty="0">
                <a:latin typeface="HGS創英角ｺﾞｼｯｸUB" panose="020B0900000000000000" pitchFamily="50" charset="-128"/>
                <a:ea typeface="HGS創英角ｺﾞｼｯｸUB" panose="020B0900000000000000" pitchFamily="50" charset="-128"/>
              </a:rPr>
              <a:t>年</a:t>
            </a:r>
            <a:r>
              <a:rPr lang="ja-JP" altLang="en-US" sz="1580" spc="-100" dirty="0">
                <a:latin typeface="HGS創英角ｺﾞｼｯｸUB" panose="020B0900000000000000" pitchFamily="50" charset="-128"/>
                <a:ea typeface="HGS創英角ｺﾞｼｯｸUB" panose="020B0900000000000000" pitchFamily="50" charset="-128"/>
              </a:rPr>
              <a:t>生〜</a:t>
            </a:r>
            <a:r>
              <a:rPr lang="ja-JP" altLang="en-US" sz="1580" dirty="0">
                <a:latin typeface="HGS創英角ｺﾞｼｯｸUB" panose="020B0900000000000000" pitchFamily="50" charset="-128"/>
                <a:ea typeface="HGS創英角ｺﾞｼｯｸUB" panose="020B0900000000000000" pitchFamily="50" charset="-128"/>
              </a:rPr>
              <a:t>中学3年生</a:t>
            </a:r>
          </a:p>
        </p:txBody>
      </p:sp>
      <p:sp>
        <p:nvSpPr>
          <p:cNvPr id="91" name="正方形/長方形 90"/>
          <p:cNvSpPr/>
          <p:nvPr/>
        </p:nvSpPr>
        <p:spPr>
          <a:xfrm>
            <a:off x="578829" y="10092973"/>
            <a:ext cx="2270853" cy="310854"/>
          </a:xfrm>
          <a:prstGeom prst="rect">
            <a:avLst/>
          </a:prstGeom>
        </p:spPr>
        <p:txBody>
          <a:bodyPr wrap="square">
            <a:spAutoFit/>
          </a:bodyPr>
          <a:lstStyle/>
          <a:p>
            <a:r>
              <a:rPr lang="ja-JP" altLang="en-US" sz="710" smtClean="0"/>
              <a:t>説明テキスト説明テキスト説明テキスト説明テキスト説明テキスト説明テキスト説明テキスト説明テキスト</a:t>
            </a:r>
            <a:endParaRPr lang="ja-JP" altLang="en-US" sz="710" dirty="0"/>
          </a:p>
        </p:txBody>
      </p:sp>
      <p:sp>
        <p:nvSpPr>
          <p:cNvPr id="92" name="正方形/長方形 91"/>
          <p:cNvSpPr/>
          <p:nvPr/>
        </p:nvSpPr>
        <p:spPr>
          <a:xfrm>
            <a:off x="2709270" y="10037644"/>
            <a:ext cx="2218877" cy="363176"/>
          </a:xfrm>
          <a:prstGeom prst="rect">
            <a:avLst/>
          </a:prstGeom>
        </p:spPr>
        <p:txBody>
          <a:bodyPr wrap="none">
            <a:spAutoFit/>
          </a:bodyPr>
          <a:lstStyle/>
          <a:p>
            <a:r>
              <a:rPr lang="ja-JP" altLang="en-US" sz="1200" dirty="0">
                <a:solidFill>
                  <a:srgbClr val="E50013"/>
                </a:solidFill>
                <a:latin typeface="HGS創英角ｺﾞｼｯｸUB" panose="020B0900000000000000" pitchFamily="50" charset="-128"/>
                <a:ea typeface="HGS創英角ｺﾞｼｯｸUB" panose="020B0900000000000000" pitchFamily="50" charset="-128"/>
              </a:rPr>
              <a:t>TEL</a:t>
            </a:r>
            <a:r>
              <a:rPr lang="ja-JP" altLang="en-US" sz="1700" dirty="0">
                <a:solidFill>
                  <a:srgbClr val="E50013"/>
                </a:solidFill>
                <a:latin typeface="HGS創英角ｺﾞｼｯｸUB" panose="020B0900000000000000" pitchFamily="50" charset="-128"/>
                <a:ea typeface="HGS創英角ｺﾞｼｯｸUB" panose="020B0900000000000000" pitchFamily="50" charset="-128"/>
              </a:rPr>
              <a:t> </a:t>
            </a:r>
            <a:r>
              <a:rPr lang="ja-JP" altLang="en-US" sz="1750" dirty="0">
                <a:solidFill>
                  <a:srgbClr val="E50013"/>
                </a:solidFill>
                <a:latin typeface="HGS創英角ｺﾞｼｯｸUB" panose="020B0900000000000000" pitchFamily="50" charset="-128"/>
                <a:ea typeface="HGS創英角ｺﾞｼｯｸUB" panose="020B0900000000000000" pitchFamily="50" charset="-128"/>
              </a:rPr>
              <a:t>03-1234-1111</a:t>
            </a:r>
          </a:p>
        </p:txBody>
      </p:sp>
      <p:sp>
        <p:nvSpPr>
          <p:cNvPr id="93" name="正方形/長方形 92"/>
          <p:cNvSpPr/>
          <p:nvPr/>
        </p:nvSpPr>
        <p:spPr>
          <a:xfrm>
            <a:off x="5097106" y="9638850"/>
            <a:ext cx="2232000" cy="233910"/>
          </a:xfrm>
          <a:prstGeom prst="rect">
            <a:avLst/>
          </a:prstGeom>
        </p:spPr>
        <p:txBody>
          <a:bodyPr wrap="none">
            <a:spAutoFit/>
          </a:bodyPr>
          <a:lstStyle/>
          <a:p>
            <a:r>
              <a:rPr lang="zh-TW" altLang="en-US" sz="920" b="1" dirty="0" smtClean="0">
                <a:solidFill>
                  <a:schemeClr val="bg1"/>
                </a:solidFill>
                <a:latin typeface="メイリオ" panose="020B0604030504040204" pitchFamily="50" charset="-128"/>
                <a:ea typeface="メイリオ" panose="020B0604030504040204" pitchFamily="50" charset="-128"/>
              </a:rPr>
              <a:t>〒</a:t>
            </a:r>
            <a:r>
              <a:rPr lang="en-US" altLang="zh-TW" sz="920" b="1" dirty="0" smtClean="0">
                <a:solidFill>
                  <a:schemeClr val="bg1"/>
                </a:solidFill>
                <a:latin typeface="メイリオ" panose="020B0604030504040204" pitchFamily="50" charset="-128"/>
                <a:ea typeface="メイリオ" panose="020B0604030504040204" pitchFamily="50" charset="-128"/>
              </a:rPr>
              <a:t>135-0061 </a:t>
            </a:r>
            <a:r>
              <a:rPr lang="zh-TW" altLang="en-US" sz="920" b="1" dirty="0" smtClean="0">
                <a:solidFill>
                  <a:schemeClr val="bg1"/>
                </a:solidFill>
                <a:latin typeface="メイリオ" panose="020B0604030504040204" pitchFamily="50" charset="-128"/>
                <a:ea typeface="メイリオ" panose="020B0604030504040204" pitchFamily="50" charset="-128"/>
              </a:rPr>
              <a:t>東京都江東区豊洲</a:t>
            </a:r>
            <a:r>
              <a:rPr lang="en-US" altLang="zh-TW" sz="920" b="1" dirty="0" smtClean="0">
                <a:solidFill>
                  <a:schemeClr val="bg1"/>
                </a:solidFill>
                <a:latin typeface="メイリオ" panose="020B0604030504040204" pitchFamily="50" charset="-128"/>
                <a:ea typeface="メイリオ" panose="020B0604030504040204" pitchFamily="50" charset="-128"/>
              </a:rPr>
              <a:t>3-2-3</a:t>
            </a:r>
            <a:endParaRPr lang="ja-JP" altLang="en-US" sz="920" b="1" dirty="0">
              <a:solidFill>
                <a:schemeClr val="bg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5011618" y="9930455"/>
            <a:ext cx="2443618" cy="255455"/>
          </a:xfrm>
          <a:prstGeom prst="rect">
            <a:avLst/>
          </a:prstGeom>
        </p:spPr>
        <p:txBody>
          <a:bodyPr wrap="none">
            <a:spAutoFit/>
          </a:bodyPr>
          <a:lstStyle/>
          <a:p>
            <a:r>
              <a:rPr lang="ja-JP" altLang="en-US" sz="1060" b="1" spc="30" dirty="0">
                <a:solidFill>
                  <a:schemeClr val="bg1"/>
                </a:solidFill>
                <a:latin typeface="メイリオ" panose="020B0604030504040204" pitchFamily="50" charset="-128"/>
                <a:ea typeface="メイリオ" panose="020B0604030504040204" pitchFamily="50" charset="-128"/>
              </a:rPr>
              <a:t>URL http://www.askult.com/</a:t>
            </a:r>
          </a:p>
        </p:txBody>
      </p:sp>
      <p:sp>
        <p:nvSpPr>
          <p:cNvPr id="96" name="正方形/長方形 95"/>
          <p:cNvSpPr/>
          <p:nvPr/>
        </p:nvSpPr>
        <p:spPr>
          <a:xfrm>
            <a:off x="5008983" y="9784684"/>
            <a:ext cx="2448000" cy="233910"/>
          </a:xfrm>
          <a:prstGeom prst="rect">
            <a:avLst/>
          </a:prstGeom>
        </p:spPr>
        <p:txBody>
          <a:bodyPr>
            <a:spAutoFit/>
          </a:bodyPr>
          <a:lstStyle/>
          <a:p>
            <a:r>
              <a:rPr lang="ja-JP" altLang="en-US" sz="920" smtClean="0">
                <a:solidFill>
                  <a:schemeClr val="bg1"/>
                </a:solidFill>
                <a:latin typeface="メイリオ" panose="020B0604030504040204" pitchFamily="50" charset="-128"/>
                <a:ea typeface="メイリオ" panose="020B0604030504040204" pitchFamily="50" charset="-128"/>
              </a:rPr>
              <a:t>TEL 03-1234-1111 FAX 03-1234-1112</a:t>
            </a:r>
            <a:endParaRPr lang="ja-JP" altLang="en-US" sz="920" dirty="0">
              <a:solidFill>
                <a:schemeClr val="bg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5082887" y="10142635"/>
            <a:ext cx="981359" cy="300082"/>
          </a:xfrm>
          <a:prstGeom prst="rect">
            <a:avLst/>
          </a:prstGeom>
        </p:spPr>
        <p:txBody>
          <a:bodyPr wrap="none">
            <a:spAutoFit/>
          </a:bodyPr>
          <a:lstStyle/>
          <a:p>
            <a:r>
              <a:rPr lang="ja-JP" altLang="en-US" sz="1350" b="1" dirty="0"/>
              <a:t>アスクル塾</a:t>
            </a:r>
          </a:p>
        </p:txBody>
      </p:sp>
      <p:sp>
        <p:nvSpPr>
          <p:cNvPr id="98" name="正方形/長方形 97"/>
          <p:cNvSpPr/>
          <p:nvPr/>
        </p:nvSpPr>
        <p:spPr>
          <a:xfrm>
            <a:off x="4989933" y="9165765"/>
            <a:ext cx="2452916" cy="637097"/>
          </a:xfrm>
          <a:prstGeom prst="rect">
            <a:avLst/>
          </a:prstGeom>
        </p:spPr>
        <p:txBody>
          <a:bodyPr wrap="none">
            <a:spAutoFit/>
          </a:bodyPr>
          <a:lstStyle/>
          <a:p>
            <a:r>
              <a:rPr lang="ja-JP" altLang="en-US" sz="3540" b="1" dirty="0">
                <a:solidFill>
                  <a:schemeClr val="bg1"/>
                </a:solidFill>
                <a:latin typeface="メイリオ" panose="020B0604030504040204" pitchFamily="50" charset="-128"/>
                <a:ea typeface="メイリオ" panose="020B0604030504040204" pitchFamily="50" charset="-128"/>
              </a:rPr>
              <a:t>アスクル塾</a:t>
            </a:r>
          </a:p>
        </p:txBody>
      </p:sp>
      <p:pic>
        <p:nvPicPr>
          <p:cNvPr id="99" name="図 9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158656" y="1434769"/>
            <a:ext cx="1198165" cy="313301"/>
          </a:xfrm>
          <a:prstGeom prst="rect">
            <a:avLst/>
          </a:prstGeom>
        </p:spPr>
      </p:pic>
      <p:pic>
        <p:nvPicPr>
          <p:cNvPr id="101" name="図 100"/>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750914" y="833077"/>
            <a:ext cx="1676585" cy="440315"/>
          </a:xfrm>
          <a:prstGeom prst="rect">
            <a:avLst/>
          </a:prstGeom>
        </p:spPr>
      </p:pic>
    </p:spTree>
    <p:extLst>
      <p:ext uri="{BB962C8B-B14F-4D97-AF65-F5344CB8AC3E}">
        <p14:creationId xmlns:p14="http://schemas.microsoft.com/office/powerpoint/2010/main" val="2932531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1317</TotalTime>
  <Words>329</Words>
  <Application>Microsoft Office PowerPoint</Application>
  <PresentationFormat>ユーザー設定</PresentationFormat>
  <Paragraphs>60</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HGS創英角ｺﾞｼｯｸUB</vt: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chibayou</cp:lastModifiedBy>
  <cp:revision>166</cp:revision>
  <cp:lastPrinted>2015-10-28T05:50:51Z</cp:lastPrinted>
  <dcterms:created xsi:type="dcterms:W3CDTF">2013-08-07T01:16:52Z</dcterms:created>
  <dcterms:modified xsi:type="dcterms:W3CDTF">2018-03-22T14:36:02Z</dcterms:modified>
</cp:coreProperties>
</file>