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4"/>
  </p:notesMasterIdLst>
  <p:handoutMasterIdLst>
    <p:handoutMasterId r:id="rId5"/>
  </p:handoutMasterIdLst>
  <p:sldIdLst>
    <p:sldId id="260" r:id="rId2"/>
    <p:sldId id="265" r:id="rId3"/>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 uri="{2D200454-40CA-4A62-9FC3-DE9A4176ACB9}">
      <p15:notesGuideLst xmlns:p15="http://schemas.microsoft.com/office/powerpoint/2012/main">
        <p15:guide id="1" orient="horz" pos="3291">
          <p15:clr>
            <a:srgbClr val="A4A3A4"/>
          </p15:clr>
        </p15:guide>
        <p15:guide id="2" pos="230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12"/>
    <a:srgbClr val="E8D6BB"/>
    <a:srgbClr val="C9CACA"/>
    <a:srgbClr val="231815"/>
    <a:srgbClr val="604C3F"/>
    <a:srgbClr val="595757"/>
    <a:srgbClr val="A48B78"/>
    <a:srgbClr val="7A6A56"/>
    <a:srgbClr val="C61A2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63" autoAdjust="0"/>
    <p:restoredTop sz="98597" autoAdjust="0"/>
  </p:normalViewPr>
  <p:slideViewPr>
    <p:cSldViewPr snapToGrid="0">
      <p:cViewPr>
        <p:scale>
          <a:sx n="25" d="100"/>
          <a:sy n="25" d="100"/>
        </p:scale>
        <p:origin x="2640" y="732"/>
      </p:cViewPr>
      <p:guideLst>
        <p:guide orient="horz" pos="3435"/>
        <p:guide pos="2449"/>
      </p:guideLst>
    </p:cSldViewPr>
  </p:slideViewPr>
  <p:notesTextViewPr>
    <p:cViewPr>
      <p:scale>
        <a:sx n="1" d="1"/>
        <a:sy n="1" d="1"/>
      </p:scale>
      <p:origin x="0" y="0"/>
    </p:cViewPr>
  </p:notesTextViewPr>
  <p:notesViewPr>
    <p:cSldViewPr snapToGrid="0">
      <p:cViewPr varScale="1">
        <p:scale>
          <a:sx n="48" d="100"/>
          <a:sy n="48" d="100"/>
        </p:scale>
        <p:origin x="-2982" y="-102"/>
      </p:cViewPr>
      <p:guideLst>
        <p:guide orient="horz" pos="3291"/>
        <p:guide pos="230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171825" cy="522288"/>
          </a:xfrm>
          <a:prstGeom prst="rect">
            <a:avLst/>
          </a:prstGeom>
        </p:spPr>
        <p:txBody>
          <a:bodyPr vert="horz" lIns="91430" tIns="45715" rIns="91430" bIns="4571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144964" y="0"/>
            <a:ext cx="3171825" cy="522288"/>
          </a:xfrm>
          <a:prstGeom prst="rect">
            <a:avLst/>
          </a:prstGeom>
        </p:spPr>
        <p:txBody>
          <a:bodyPr vert="horz" lIns="91430" tIns="45715" rIns="91430" bIns="45715" rtlCol="0"/>
          <a:lstStyle>
            <a:lvl1pPr algn="r">
              <a:defRPr sz="1200"/>
            </a:lvl1pPr>
          </a:lstStyle>
          <a:p>
            <a:fld id="{EA4C0380-2DE9-498B-B68D-60B46204BA80}" type="datetimeFigureOut">
              <a:rPr kumimoji="1" lang="ja-JP" altLang="en-US" smtClean="0"/>
              <a:t>2018/3/22</a:t>
            </a:fld>
            <a:endParaRPr kumimoji="1" lang="ja-JP" altLang="en-US"/>
          </a:p>
        </p:txBody>
      </p:sp>
      <p:sp>
        <p:nvSpPr>
          <p:cNvPr id="4" name="フッター プレースホルダー 3"/>
          <p:cNvSpPr>
            <a:spLocks noGrp="1"/>
          </p:cNvSpPr>
          <p:nvPr>
            <p:ph type="ftr" sz="quarter" idx="2"/>
          </p:nvPr>
        </p:nvSpPr>
        <p:spPr>
          <a:xfrm>
            <a:off x="1" y="9926639"/>
            <a:ext cx="3171825" cy="522287"/>
          </a:xfrm>
          <a:prstGeom prst="rect">
            <a:avLst/>
          </a:prstGeom>
        </p:spPr>
        <p:txBody>
          <a:bodyPr vert="horz" lIns="91430" tIns="45715" rIns="91430" bIns="4571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144964" y="9926639"/>
            <a:ext cx="3171825" cy="522287"/>
          </a:xfrm>
          <a:prstGeom prst="rect">
            <a:avLst/>
          </a:prstGeom>
        </p:spPr>
        <p:txBody>
          <a:bodyPr vert="horz" lIns="91430" tIns="45715" rIns="91430" bIns="45715" rtlCol="0" anchor="b"/>
          <a:lstStyle>
            <a:lvl1pPr algn="r">
              <a:defRPr sz="1200"/>
            </a:lvl1pPr>
          </a:lstStyle>
          <a:p>
            <a:fld id="{78A262EF-70DF-4926-8929-0A60A2E81DC8}" type="slidenum">
              <a:rPr kumimoji="1" lang="ja-JP" altLang="en-US" smtClean="0"/>
              <a:t>‹#›</a:t>
            </a:fld>
            <a:endParaRPr kumimoji="1" lang="ja-JP" altLang="en-US"/>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3171295" cy="524340"/>
          </a:xfrm>
          <a:prstGeom prst="rect">
            <a:avLst/>
          </a:prstGeom>
        </p:spPr>
        <p:txBody>
          <a:bodyPr vert="horz" lIns="97155" tIns="48578" rIns="97155" bIns="48578"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9" y="0"/>
            <a:ext cx="3171295" cy="524340"/>
          </a:xfrm>
          <a:prstGeom prst="rect">
            <a:avLst/>
          </a:prstGeom>
        </p:spPr>
        <p:txBody>
          <a:bodyPr vert="horz" lIns="97155" tIns="48578" rIns="97155" bIns="48578" rtlCol="0"/>
          <a:lstStyle>
            <a:lvl1pPr algn="r">
              <a:defRPr sz="1200"/>
            </a:lvl1pPr>
          </a:lstStyle>
          <a:p>
            <a:fld id="{70F99883-74AE-4A2C-81B7-5B86A08198C0}" type="datetimeFigureOut">
              <a:rPr kumimoji="1" lang="ja-JP" altLang="en-US" smtClean="0"/>
              <a:t>2018/3/22</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55" tIns="48578" rIns="97155" bIns="48578" rtlCol="0" anchor="ctr"/>
          <a:lstStyle/>
          <a:p>
            <a:endParaRPr lang="ja-JP" altLang="en-US"/>
          </a:p>
        </p:txBody>
      </p:sp>
      <p:sp>
        <p:nvSpPr>
          <p:cNvPr id="5" name="ノート プレースホルダー 4"/>
          <p:cNvSpPr>
            <a:spLocks noGrp="1"/>
          </p:cNvSpPr>
          <p:nvPr>
            <p:ph type="body" sz="quarter" idx="3"/>
          </p:nvPr>
        </p:nvSpPr>
        <p:spPr>
          <a:xfrm>
            <a:off x="731838" y="5029311"/>
            <a:ext cx="5854700" cy="4114889"/>
          </a:xfrm>
          <a:prstGeom prst="rect">
            <a:avLst/>
          </a:prstGeom>
        </p:spPr>
        <p:txBody>
          <a:bodyPr vert="horz" lIns="97155" tIns="48578" rIns="97155" bIns="4857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926177"/>
            <a:ext cx="3171295" cy="524339"/>
          </a:xfrm>
          <a:prstGeom prst="rect">
            <a:avLst/>
          </a:prstGeom>
        </p:spPr>
        <p:txBody>
          <a:bodyPr vert="horz" lIns="97155" tIns="48578" rIns="97155" bIns="4857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9" y="9926177"/>
            <a:ext cx="3171295" cy="524339"/>
          </a:xfrm>
          <a:prstGeom prst="rect">
            <a:avLst/>
          </a:prstGeom>
        </p:spPr>
        <p:txBody>
          <a:bodyPr vert="horz" lIns="97155" tIns="48578" rIns="97155" bIns="48578"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3/22/2018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テンプレートのサイズは黒の枠</a:t>
            </a:r>
            <a:endParaRPr lang="en-US" altLang="ja-JP" sz="1800" b="1">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a:solidFill>
                  <a:prstClr val="black"/>
                </a:solidFill>
                <a:latin typeface="HG丸ｺﾞｼｯｸM-PRO" pitchFamily="50" charset="-128"/>
                <a:ea typeface="HG丸ｺﾞｼｯｸM-PRO" pitchFamily="50" charset="-128"/>
              </a:rPr>
              <a:t>(303</a:t>
            </a:r>
            <a:r>
              <a:rPr lang="ja-JP" altLang="en-US" sz="1800" b="1">
                <a:solidFill>
                  <a:prstClr val="black"/>
                </a:solidFill>
                <a:latin typeface="HG丸ｺﾞｼｯｸM-PRO" pitchFamily="50" charset="-128"/>
                <a:ea typeface="HG丸ｺﾞｼｯｸM-PRO" pitchFamily="50" charset="-128"/>
              </a:rPr>
              <a:t>㎜</a:t>
            </a:r>
            <a:r>
              <a:rPr lang="en-US" altLang="ja-JP" sz="1800" b="1">
                <a:solidFill>
                  <a:prstClr val="black"/>
                </a:solidFill>
                <a:latin typeface="HG丸ｺﾞｼｯｸM-PRO" pitchFamily="50" charset="-128"/>
                <a:ea typeface="HG丸ｺﾞｼｯｸM-PRO" pitchFamily="50" charset="-128"/>
              </a:rPr>
              <a:t>×216</a:t>
            </a:r>
            <a:r>
              <a:rPr lang="ja-JP" altLang="en-US" sz="1800" b="1">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a:solidFill>
                  <a:srgbClr val="0070C0"/>
                </a:solidFill>
                <a:latin typeface="HG丸ｺﾞｼｯｸM-PRO" pitchFamily="50" charset="-128"/>
                <a:ea typeface="HG丸ｺﾞｼｯｸM-PRO" pitchFamily="50" charset="-128"/>
              </a:rPr>
              <a:t>POINT</a:t>
            </a:r>
            <a:r>
              <a:rPr lang="ja-JP" altLang="en-US" sz="2000" b="1">
                <a:solidFill>
                  <a:srgbClr val="0070C0"/>
                </a:solidFill>
                <a:latin typeface="HG丸ｺﾞｼｯｸM-PRO" pitchFamily="50" charset="-128"/>
                <a:ea typeface="HG丸ｺﾞｼｯｸM-PRO" pitchFamily="50" charset="-128"/>
              </a:rPr>
              <a:t>３</a:t>
            </a:r>
            <a:endParaRPr lang="en-US" altLang="ja-JP" sz="20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01"/>
            <a:ext cx="7774355" cy="10904400"/>
          </a:xfrm>
          <a:prstGeom prst="rect">
            <a:avLst/>
          </a:prstGeom>
        </p:spPr>
      </p:pic>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8021576" cy="10904400"/>
          </a:xfrm>
          <a:prstGeom prst="rect">
            <a:avLst/>
          </a:prstGeom>
        </p:spPr>
      </p:pic>
      <p:pic>
        <p:nvPicPr>
          <p:cNvPr id="24" name="図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5186" y="7061156"/>
            <a:ext cx="3230389" cy="3382806"/>
          </a:xfrm>
          <a:prstGeom prst="rect">
            <a:avLst/>
          </a:prstGeom>
        </p:spPr>
      </p:pic>
      <p:pic>
        <p:nvPicPr>
          <p:cNvPr id="22" name="図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783793"/>
            <a:ext cx="2794308" cy="2997530"/>
          </a:xfrm>
          <a:prstGeom prst="rect">
            <a:avLst/>
          </a:prstGeom>
        </p:spPr>
      </p:pic>
      <p:pic>
        <p:nvPicPr>
          <p:cNvPr id="18" name="図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77033" y="1833227"/>
            <a:ext cx="2798542" cy="3357403"/>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1291771"/>
            <a:ext cx="2857815" cy="3247325"/>
          </a:xfrm>
          <a:prstGeom prst="rect">
            <a:avLst/>
          </a:prstGeom>
        </p:spPr>
      </p:pic>
      <p:pic>
        <p:nvPicPr>
          <p:cNvPr id="25" name="図 2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44651" y="1920311"/>
            <a:ext cx="1685052" cy="6947666"/>
          </a:xfrm>
          <a:prstGeom prst="rect">
            <a:avLst/>
          </a:prstGeom>
        </p:spPr>
      </p:pic>
      <p:sp>
        <p:nvSpPr>
          <p:cNvPr id="26" name="正方形/長方形 25"/>
          <p:cNvSpPr/>
          <p:nvPr/>
        </p:nvSpPr>
        <p:spPr>
          <a:xfrm>
            <a:off x="694633" y="2568415"/>
            <a:ext cx="713657" cy="694036"/>
          </a:xfrm>
          <a:prstGeom prst="rect">
            <a:avLst/>
          </a:prstGeom>
        </p:spPr>
        <p:txBody>
          <a:bodyPr wrap="none">
            <a:spAutoFit/>
          </a:bodyPr>
          <a:lstStyle/>
          <a:p>
            <a:r>
              <a:rPr lang="ja-JP" altLang="en-US" sz="3910" spc="-400" dirty="0">
                <a:solidFill>
                  <a:srgbClr val="E60012"/>
                </a:solidFill>
                <a:latin typeface="HGS創英角ｺﾞｼｯｸUB" panose="020B0900000000000000" pitchFamily="50" charset="-128"/>
                <a:ea typeface="HGS創英角ｺﾞｼｯｸUB" panose="020B0900000000000000" pitchFamily="50" charset="-128"/>
              </a:rPr>
              <a:t>7/</a:t>
            </a:r>
          </a:p>
        </p:txBody>
      </p:sp>
      <p:sp>
        <p:nvSpPr>
          <p:cNvPr id="32" name="正方形/長方形 31"/>
          <p:cNvSpPr/>
          <p:nvPr/>
        </p:nvSpPr>
        <p:spPr>
          <a:xfrm>
            <a:off x="1221280" y="2370295"/>
            <a:ext cx="1390124" cy="1338828"/>
          </a:xfrm>
          <a:prstGeom prst="rect">
            <a:avLst/>
          </a:prstGeom>
        </p:spPr>
        <p:txBody>
          <a:bodyPr wrap="none">
            <a:spAutoFit/>
          </a:bodyPr>
          <a:lstStyle/>
          <a:p>
            <a:r>
              <a:rPr lang="en-US" altLang="ja-JP" sz="8100" spc="-400" dirty="0" smtClean="0">
                <a:solidFill>
                  <a:srgbClr val="E60012"/>
                </a:solidFill>
                <a:latin typeface="HGS創英角ｺﾞｼｯｸUB" panose="020B0900000000000000" pitchFamily="50" charset="-128"/>
                <a:ea typeface="HGS創英角ｺﾞｼｯｸUB" panose="020B0900000000000000" pitchFamily="50" charset="-128"/>
              </a:rPr>
              <a:t>29</a:t>
            </a:r>
            <a:endParaRPr lang="ja-JP" altLang="en-US" sz="8100" spc="-400" dirty="0">
              <a:solidFill>
                <a:srgbClr val="E60012"/>
              </a:solidFill>
              <a:latin typeface="HGS創英角ｺﾞｼｯｸUB" panose="020B0900000000000000" pitchFamily="50" charset="-128"/>
              <a:ea typeface="HGS創英角ｺﾞｼｯｸUB" panose="020B0900000000000000" pitchFamily="50" charset="-128"/>
            </a:endParaRPr>
          </a:p>
        </p:txBody>
      </p:sp>
      <p:sp>
        <p:nvSpPr>
          <p:cNvPr id="30" name="正方形/長方形 29"/>
          <p:cNvSpPr/>
          <p:nvPr/>
        </p:nvSpPr>
        <p:spPr>
          <a:xfrm>
            <a:off x="588462" y="3173431"/>
            <a:ext cx="925253" cy="420115"/>
          </a:xfrm>
          <a:prstGeom prst="rect">
            <a:avLst/>
          </a:prstGeom>
        </p:spPr>
        <p:txBody>
          <a:bodyPr wrap="none">
            <a:spAutoFit/>
          </a:bodyPr>
          <a:lstStyle/>
          <a:p>
            <a:r>
              <a:rPr lang="ja-JP" altLang="en-US" sz="2130" spc="-200" dirty="0">
                <a:solidFill>
                  <a:srgbClr val="E60012"/>
                </a:solidFill>
                <a:latin typeface="HGS創英角ｺﾞｼｯｸUB" panose="020B0900000000000000" pitchFamily="50" charset="-128"/>
                <a:ea typeface="HGS創英角ｺﾞｼｯｸUB" panose="020B0900000000000000" pitchFamily="50" charset="-128"/>
              </a:rPr>
              <a:t>（日）</a:t>
            </a:r>
          </a:p>
        </p:txBody>
      </p:sp>
      <p:sp>
        <p:nvSpPr>
          <p:cNvPr id="33" name="正方形/長方形 32"/>
          <p:cNvSpPr/>
          <p:nvPr/>
        </p:nvSpPr>
        <p:spPr>
          <a:xfrm>
            <a:off x="540486" y="3549033"/>
            <a:ext cx="2160000" cy="747897"/>
          </a:xfrm>
          <a:prstGeom prst="rect">
            <a:avLst/>
          </a:prstGeom>
        </p:spPr>
        <p:txBody>
          <a:bodyPr wrap="square">
            <a:spAutoFit/>
          </a:bodyPr>
          <a:lstStyle/>
          <a:p>
            <a:pPr algn="ctr"/>
            <a:r>
              <a:rPr lang="ja-JP" altLang="en-US" sz="2130" spc="-200" dirty="0">
                <a:latin typeface="HGS創英角ｺﾞｼｯｸUB" panose="020B0900000000000000" pitchFamily="50" charset="-128"/>
                <a:ea typeface="HGS創英角ｺﾞｼｯｸUB" panose="020B0900000000000000" pitchFamily="50" charset="-128"/>
              </a:rPr>
              <a:t>アスクル運動</a:t>
            </a:r>
          </a:p>
          <a:p>
            <a:pPr algn="ctr"/>
            <a:r>
              <a:rPr lang="ja-JP" altLang="en-US" sz="2130" spc="-200" dirty="0">
                <a:latin typeface="HGS創英角ｺﾞｼｯｸUB" panose="020B0900000000000000" pitchFamily="50" charset="-128"/>
                <a:ea typeface="HGS創英角ｺﾞｼｯｸUB" panose="020B0900000000000000" pitchFamily="50" charset="-128"/>
              </a:rPr>
              <a:t>グランド</a:t>
            </a:r>
          </a:p>
        </p:txBody>
      </p:sp>
      <p:sp>
        <p:nvSpPr>
          <p:cNvPr id="34" name="正方形/長方形 33"/>
          <p:cNvSpPr/>
          <p:nvPr/>
        </p:nvSpPr>
        <p:spPr>
          <a:xfrm>
            <a:off x="5242348" y="3192481"/>
            <a:ext cx="1960793" cy="461665"/>
          </a:xfrm>
          <a:prstGeom prst="rect">
            <a:avLst/>
          </a:prstGeom>
        </p:spPr>
        <p:txBody>
          <a:bodyPr wrap="none">
            <a:spAutoFit/>
          </a:bodyPr>
          <a:lstStyle/>
          <a:p>
            <a:r>
              <a:rPr lang="ja-JP" altLang="en-US" sz="1800" dirty="0">
                <a:latin typeface="HGS創英角ｺﾞｼｯｸUB" panose="020B0900000000000000" pitchFamily="50" charset="-128"/>
                <a:ea typeface="HGS創英角ｺﾞｼｯｸUB" panose="020B0900000000000000" pitchFamily="50" charset="-128"/>
              </a:rPr>
              <a:t>午</a:t>
            </a:r>
            <a:r>
              <a:rPr lang="ja-JP" altLang="en-US" sz="1800" spc="-400" dirty="0">
                <a:latin typeface="HGS創英角ｺﾞｼｯｸUB" panose="020B0900000000000000" pitchFamily="50" charset="-128"/>
                <a:ea typeface="HGS創英角ｺﾞｼｯｸUB" panose="020B0900000000000000" pitchFamily="50" charset="-128"/>
              </a:rPr>
              <a:t>前</a:t>
            </a:r>
            <a:r>
              <a:rPr lang="ja-JP" altLang="en-US" sz="1800" dirty="0">
                <a:latin typeface="HGS創英角ｺﾞｼｯｸUB" panose="020B0900000000000000" pitchFamily="50" charset="-128"/>
                <a:ea typeface="HGS創英角ｺﾞｼｯｸUB" panose="020B0900000000000000" pitchFamily="50" charset="-128"/>
              </a:rPr>
              <a:t> </a:t>
            </a:r>
            <a:r>
              <a:rPr lang="ja-JP" altLang="en-US" sz="2400" dirty="0">
                <a:latin typeface="HGS創英角ｺﾞｼｯｸUB" panose="020B0900000000000000" pitchFamily="50" charset="-128"/>
                <a:ea typeface="HGS創英角ｺﾞｼｯｸUB" panose="020B0900000000000000" pitchFamily="50" charset="-128"/>
              </a:rPr>
              <a:t>1</a:t>
            </a:r>
            <a:r>
              <a:rPr lang="ja-JP" altLang="en-US" sz="2400" spc="-400" dirty="0">
                <a:latin typeface="HGS創英角ｺﾞｼｯｸUB" panose="020B0900000000000000" pitchFamily="50" charset="-128"/>
                <a:ea typeface="HGS創英角ｺﾞｼｯｸUB" panose="020B0900000000000000" pitchFamily="50" charset="-128"/>
              </a:rPr>
              <a:t>0：</a:t>
            </a:r>
            <a:r>
              <a:rPr lang="ja-JP" altLang="en-US" sz="2400" dirty="0">
                <a:latin typeface="HGS創英角ｺﾞｼｯｸUB" panose="020B0900000000000000" pitchFamily="50" charset="-128"/>
                <a:ea typeface="HGS創英角ｺﾞｼｯｸUB" panose="020B0900000000000000" pitchFamily="50" charset="-128"/>
              </a:rPr>
              <a:t>00〜</a:t>
            </a:r>
            <a:endParaRPr lang="ja-JP" altLang="en-US" sz="1800" dirty="0">
              <a:latin typeface="HGS創英角ｺﾞｼｯｸUB" panose="020B0900000000000000" pitchFamily="50" charset="-128"/>
              <a:ea typeface="HGS創英角ｺﾞｼｯｸUB" panose="020B0900000000000000" pitchFamily="50" charset="-128"/>
            </a:endParaRPr>
          </a:p>
        </p:txBody>
      </p:sp>
      <p:sp>
        <p:nvSpPr>
          <p:cNvPr id="35" name="正方形/長方形 34"/>
          <p:cNvSpPr/>
          <p:nvPr/>
        </p:nvSpPr>
        <p:spPr>
          <a:xfrm>
            <a:off x="5178269" y="3480368"/>
            <a:ext cx="2024913" cy="923330"/>
          </a:xfrm>
          <a:prstGeom prst="rect">
            <a:avLst/>
          </a:prstGeom>
        </p:spPr>
        <p:txBody>
          <a:bodyPr wrap="none">
            <a:spAutoFit/>
          </a:bodyPr>
          <a:lstStyle/>
          <a:p>
            <a:pPr algn="ctr"/>
            <a:r>
              <a:rPr lang="ja-JP" altLang="en-US" sz="5400" dirty="0">
                <a:solidFill>
                  <a:srgbClr val="E60012"/>
                </a:solidFill>
                <a:latin typeface="HGP明朝E" panose="02020900000000000000" pitchFamily="18" charset="-128"/>
                <a:ea typeface="HGP明朝E" panose="02020900000000000000" pitchFamily="18" charset="-128"/>
              </a:rPr>
              <a:t>総踊り</a:t>
            </a:r>
          </a:p>
        </p:txBody>
      </p:sp>
      <p:sp>
        <p:nvSpPr>
          <p:cNvPr id="36" name="正方形/長方形 35"/>
          <p:cNvSpPr/>
          <p:nvPr/>
        </p:nvSpPr>
        <p:spPr>
          <a:xfrm>
            <a:off x="5256636" y="4296930"/>
            <a:ext cx="1882351" cy="602088"/>
          </a:xfrm>
          <a:prstGeom prst="rect">
            <a:avLst/>
          </a:prstGeom>
        </p:spPr>
        <p:txBody>
          <a:bodyPr wrap="square">
            <a:spAutoFit/>
          </a:bodyPr>
          <a:lstStyle/>
          <a:p>
            <a:pPr>
              <a:lnSpc>
                <a:spcPct val="120000"/>
              </a:lnSpc>
            </a:pPr>
            <a:r>
              <a:rPr lang="ja-JP" altLang="en-US" sz="920" spc="40" dirty="0">
                <a:latin typeface="HGP明朝E" panose="02020900000000000000" pitchFamily="18" charset="-128"/>
                <a:ea typeface="HGP明朝E" panose="02020900000000000000" pitchFamily="18" charset="-128"/>
              </a:rPr>
              <a:t>説明テキスト説明テキスト説明テキスト説明テキスト説明</a:t>
            </a:r>
            <a:r>
              <a:rPr lang="ja-JP" altLang="en-US" sz="920" spc="40" dirty="0" smtClean="0">
                <a:latin typeface="HGP明朝E" panose="02020900000000000000" pitchFamily="18" charset="-128"/>
                <a:ea typeface="HGP明朝E" panose="02020900000000000000" pitchFamily="18" charset="-128"/>
              </a:rPr>
              <a:t>テキスト</a:t>
            </a:r>
            <a:endParaRPr lang="en-US" altLang="ja-JP" sz="920" spc="40" dirty="0" smtClean="0">
              <a:latin typeface="HGP明朝E" panose="02020900000000000000" pitchFamily="18" charset="-128"/>
              <a:ea typeface="HGP明朝E" panose="02020900000000000000" pitchFamily="18" charset="-128"/>
            </a:endParaRPr>
          </a:p>
          <a:p>
            <a:pPr algn="ctr">
              <a:lnSpc>
                <a:spcPct val="120000"/>
              </a:lnSpc>
            </a:pPr>
            <a:r>
              <a:rPr lang="ja-JP" altLang="en-US" sz="920" spc="40" dirty="0" smtClean="0">
                <a:latin typeface="HGP明朝E" panose="02020900000000000000" pitchFamily="18" charset="-128"/>
                <a:ea typeface="HGP明朝E" panose="02020900000000000000" pitchFamily="18" charset="-128"/>
              </a:rPr>
              <a:t>説明</a:t>
            </a:r>
            <a:r>
              <a:rPr lang="ja-JP" altLang="en-US" sz="920" spc="40" dirty="0">
                <a:latin typeface="HGP明朝E" panose="02020900000000000000" pitchFamily="18" charset="-128"/>
                <a:ea typeface="HGP明朝E" panose="02020900000000000000" pitchFamily="18" charset="-128"/>
              </a:rPr>
              <a:t>テキスト説明テ</a:t>
            </a:r>
          </a:p>
        </p:txBody>
      </p:sp>
      <p:sp>
        <p:nvSpPr>
          <p:cNvPr id="37" name="正方形/長方形 36"/>
          <p:cNvSpPr/>
          <p:nvPr/>
        </p:nvSpPr>
        <p:spPr>
          <a:xfrm>
            <a:off x="716041" y="6113653"/>
            <a:ext cx="1818126" cy="461665"/>
          </a:xfrm>
          <a:prstGeom prst="rect">
            <a:avLst/>
          </a:prstGeom>
        </p:spPr>
        <p:txBody>
          <a:bodyPr wrap="none">
            <a:spAutoFit/>
          </a:bodyPr>
          <a:lstStyle/>
          <a:p>
            <a:r>
              <a:rPr lang="ja-JP" altLang="en-US" sz="1800" dirty="0" smtClean="0">
                <a:latin typeface="HGS創英角ｺﾞｼｯｸUB" panose="020B0900000000000000" pitchFamily="50" charset="-128"/>
                <a:ea typeface="HGS創英角ｺﾞｼｯｸUB" panose="020B0900000000000000" pitchFamily="50" charset="-128"/>
              </a:rPr>
              <a:t>午</a:t>
            </a:r>
            <a:r>
              <a:rPr lang="ja-JP" altLang="en-US" sz="1800" spc="-400" dirty="0" smtClean="0">
                <a:latin typeface="HGS創英角ｺﾞｼｯｸUB" panose="020B0900000000000000" pitchFamily="50" charset="-128"/>
                <a:ea typeface="HGS創英角ｺﾞｼｯｸUB" panose="020B0900000000000000" pitchFamily="50" charset="-128"/>
              </a:rPr>
              <a:t>後</a:t>
            </a:r>
            <a:r>
              <a:rPr lang="ja-JP" altLang="en-US" sz="2000" dirty="0" smtClean="0">
                <a:latin typeface="HGS創英角ｺﾞｼｯｸUB" panose="020B0900000000000000" pitchFamily="50" charset="-128"/>
                <a:ea typeface="HGS創英角ｺﾞｼｯｸUB" panose="020B0900000000000000" pitchFamily="50" charset="-128"/>
              </a:rPr>
              <a:t> </a:t>
            </a:r>
            <a:r>
              <a:rPr lang="en-US" altLang="ja-JP" sz="2400" dirty="0" smtClean="0">
                <a:latin typeface="HGS創英角ｺﾞｼｯｸUB" panose="020B0900000000000000" pitchFamily="50" charset="-128"/>
                <a:ea typeface="HGS創英角ｺﾞｼｯｸUB" panose="020B0900000000000000" pitchFamily="50" charset="-128"/>
              </a:rPr>
              <a:t>6</a:t>
            </a:r>
            <a:r>
              <a:rPr lang="ja-JP" altLang="en-US" sz="2400" spc="-400" dirty="0" smtClean="0">
                <a:latin typeface="HGS創英角ｺﾞｼｯｸUB" panose="020B0900000000000000" pitchFamily="50" charset="-128"/>
                <a:ea typeface="HGS創英角ｺﾞｼｯｸUB" panose="020B0900000000000000" pitchFamily="50" charset="-128"/>
              </a:rPr>
              <a:t>：</a:t>
            </a:r>
            <a:r>
              <a:rPr lang="ja-JP" altLang="en-US" sz="2400" dirty="0" smtClean="0">
                <a:latin typeface="HGS創英角ｺﾞｼｯｸUB" panose="020B0900000000000000" pitchFamily="50" charset="-128"/>
                <a:ea typeface="HGS創英角ｺﾞｼｯｸUB" panose="020B0900000000000000" pitchFamily="50" charset="-128"/>
              </a:rPr>
              <a:t>00</a:t>
            </a:r>
            <a:r>
              <a:rPr lang="ja-JP" altLang="en-US" sz="2400" dirty="0">
                <a:latin typeface="HGS創英角ｺﾞｼｯｸUB" panose="020B0900000000000000" pitchFamily="50" charset="-128"/>
                <a:ea typeface="HGS創英角ｺﾞｼｯｸUB" panose="020B0900000000000000" pitchFamily="50" charset="-128"/>
              </a:rPr>
              <a:t>〜</a:t>
            </a:r>
            <a:endParaRPr lang="ja-JP" altLang="en-US" sz="1800" dirty="0">
              <a:latin typeface="HGS創英角ｺﾞｼｯｸUB" panose="020B0900000000000000" pitchFamily="50" charset="-128"/>
              <a:ea typeface="HGS創英角ｺﾞｼｯｸUB" panose="020B0900000000000000" pitchFamily="50" charset="-128"/>
            </a:endParaRPr>
          </a:p>
        </p:txBody>
      </p:sp>
      <p:sp>
        <p:nvSpPr>
          <p:cNvPr id="38" name="正方形/長方形 37"/>
          <p:cNvSpPr/>
          <p:nvPr/>
        </p:nvSpPr>
        <p:spPr>
          <a:xfrm>
            <a:off x="470151" y="6461775"/>
            <a:ext cx="2198038" cy="697114"/>
          </a:xfrm>
          <a:prstGeom prst="rect">
            <a:avLst/>
          </a:prstGeom>
        </p:spPr>
        <p:txBody>
          <a:bodyPr wrap="none">
            <a:spAutoFit/>
          </a:bodyPr>
          <a:lstStyle/>
          <a:p>
            <a:pPr algn="ctr"/>
            <a:r>
              <a:rPr lang="ja-JP" altLang="en-US" sz="3930" dirty="0" smtClean="0">
                <a:solidFill>
                  <a:srgbClr val="E60012"/>
                </a:solidFill>
                <a:latin typeface="HGP明朝E" panose="02020900000000000000" pitchFamily="18" charset="-128"/>
                <a:ea typeface="HGP明朝E" panose="02020900000000000000" pitchFamily="18" charset="-128"/>
              </a:rPr>
              <a:t>大抽選会</a:t>
            </a:r>
            <a:endParaRPr lang="ja-JP" altLang="en-US" sz="3930" dirty="0">
              <a:solidFill>
                <a:srgbClr val="E60012"/>
              </a:solidFill>
              <a:latin typeface="HGP明朝E" panose="02020900000000000000" pitchFamily="18" charset="-128"/>
              <a:ea typeface="HGP明朝E" panose="02020900000000000000" pitchFamily="18" charset="-128"/>
            </a:endParaRPr>
          </a:p>
        </p:txBody>
      </p:sp>
      <p:sp>
        <p:nvSpPr>
          <p:cNvPr id="39" name="正方形/長方形 38"/>
          <p:cNvSpPr/>
          <p:nvPr/>
        </p:nvSpPr>
        <p:spPr>
          <a:xfrm>
            <a:off x="673178" y="7089039"/>
            <a:ext cx="1944000" cy="828432"/>
          </a:xfrm>
          <a:prstGeom prst="rect">
            <a:avLst/>
          </a:prstGeom>
        </p:spPr>
        <p:txBody>
          <a:bodyPr wrap="square">
            <a:spAutoFit/>
          </a:bodyPr>
          <a:lstStyle/>
          <a:p>
            <a:pPr>
              <a:lnSpc>
                <a:spcPct val="130000"/>
              </a:lnSpc>
            </a:pPr>
            <a:r>
              <a:rPr lang="ja-JP" altLang="en-US" sz="920" spc="40" dirty="0">
                <a:latin typeface="HGP明朝E" panose="02020900000000000000" pitchFamily="18" charset="-128"/>
                <a:ea typeface="HGP明朝E" panose="02020900000000000000" pitchFamily="18" charset="-128"/>
              </a:rPr>
              <a:t>説明テキスト説明テキスト説明テキスト説明テキスト説明テキスト説明テキスト説明テキスト説明</a:t>
            </a:r>
            <a:r>
              <a:rPr lang="ja-JP" altLang="en-US" sz="920" spc="40" dirty="0" smtClean="0">
                <a:latin typeface="HGP明朝E" panose="02020900000000000000" pitchFamily="18" charset="-128"/>
                <a:ea typeface="HGP明朝E" panose="02020900000000000000" pitchFamily="18" charset="-128"/>
              </a:rPr>
              <a:t>テキ</a:t>
            </a:r>
            <a:endParaRPr lang="en-US" altLang="ja-JP" sz="920" spc="40" dirty="0" smtClean="0">
              <a:latin typeface="HGP明朝E" panose="02020900000000000000" pitchFamily="18" charset="-128"/>
              <a:ea typeface="HGP明朝E" panose="02020900000000000000" pitchFamily="18" charset="-128"/>
            </a:endParaRPr>
          </a:p>
          <a:p>
            <a:pPr algn="ctr">
              <a:lnSpc>
                <a:spcPct val="130000"/>
              </a:lnSpc>
            </a:pPr>
            <a:r>
              <a:rPr lang="ja-JP" altLang="en-US" sz="920" spc="40" dirty="0" smtClean="0">
                <a:latin typeface="HGP明朝E" panose="02020900000000000000" pitchFamily="18" charset="-128"/>
                <a:ea typeface="HGP明朝E" panose="02020900000000000000" pitchFamily="18" charset="-128"/>
              </a:rPr>
              <a:t>スト</a:t>
            </a:r>
            <a:r>
              <a:rPr lang="ja-JP" altLang="en-US" sz="920" spc="40" dirty="0">
                <a:latin typeface="HGP明朝E" panose="02020900000000000000" pitchFamily="18" charset="-128"/>
                <a:ea typeface="HGP明朝E" panose="02020900000000000000" pitchFamily="18" charset="-128"/>
              </a:rPr>
              <a:t>説明テキスト</a:t>
            </a:r>
          </a:p>
        </p:txBody>
      </p:sp>
      <p:sp>
        <p:nvSpPr>
          <p:cNvPr id="41" name="正方形/長方形 40"/>
          <p:cNvSpPr/>
          <p:nvPr/>
        </p:nvSpPr>
        <p:spPr>
          <a:xfrm>
            <a:off x="4853684" y="7347035"/>
            <a:ext cx="1818126" cy="461665"/>
          </a:xfrm>
          <a:prstGeom prst="rect">
            <a:avLst/>
          </a:prstGeom>
        </p:spPr>
        <p:txBody>
          <a:bodyPr wrap="none">
            <a:spAutoFit/>
          </a:bodyPr>
          <a:lstStyle/>
          <a:p>
            <a:r>
              <a:rPr lang="ja-JP" altLang="en-US" sz="1800" dirty="0" smtClean="0">
                <a:latin typeface="HGS創英角ｺﾞｼｯｸUB" panose="020B0900000000000000" pitchFamily="50" charset="-128"/>
                <a:ea typeface="HGS創英角ｺﾞｼｯｸUB" panose="020B0900000000000000" pitchFamily="50" charset="-128"/>
              </a:rPr>
              <a:t>午</a:t>
            </a:r>
            <a:r>
              <a:rPr lang="ja-JP" altLang="en-US" sz="1800" spc="-400" dirty="0" smtClean="0">
                <a:latin typeface="HGS創英角ｺﾞｼｯｸUB" panose="020B0900000000000000" pitchFamily="50" charset="-128"/>
                <a:ea typeface="HGS創英角ｺﾞｼｯｸUB" panose="020B0900000000000000" pitchFamily="50" charset="-128"/>
              </a:rPr>
              <a:t>後</a:t>
            </a:r>
            <a:r>
              <a:rPr lang="ja-JP" altLang="en-US" sz="2000" dirty="0" smtClean="0">
                <a:latin typeface="HGS創英角ｺﾞｼｯｸUB" panose="020B0900000000000000" pitchFamily="50" charset="-128"/>
                <a:ea typeface="HGS創英角ｺﾞｼｯｸUB" panose="020B0900000000000000" pitchFamily="50" charset="-128"/>
              </a:rPr>
              <a:t> </a:t>
            </a:r>
            <a:r>
              <a:rPr lang="en-US" altLang="ja-JP" sz="2400" dirty="0" smtClean="0">
                <a:latin typeface="HGS創英角ｺﾞｼｯｸUB" panose="020B0900000000000000" pitchFamily="50" charset="-128"/>
                <a:ea typeface="HGS創英角ｺﾞｼｯｸUB" panose="020B0900000000000000" pitchFamily="50" charset="-128"/>
              </a:rPr>
              <a:t>8</a:t>
            </a:r>
            <a:r>
              <a:rPr lang="ja-JP" altLang="en-US" sz="2400" spc="-400" dirty="0" smtClean="0">
                <a:latin typeface="HGS創英角ｺﾞｼｯｸUB" panose="020B0900000000000000" pitchFamily="50" charset="-128"/>
                <a:ea typeface="HGS創英角ｺﾞｼｯｸUB" panose="020B0900000000000000" pitchFamily="50" charset="-128"/>
              </a:rPr>
              <a:t>：</a:t>
            </a:r>
            <a:r>
              <a:rPr lang="ja-JP" altLang="en-US" sz="2400" dirty="0" smtClean="0">
                <a:latin typeface="HGS創英角ｺﾞｼｯｸUB" panose="020B0900000000000000" pitchFamily="50" charset="-128"/>
                <a:ea typeface="HGS創英角ｺﾞｼｯｸUB" panose="020B0900000000000000" pitchFamily="50" charset="-128"/>
              </a:rPr>
              <a:t>00</a:t>
            </a:r>
            <a:r>
              <a:rPr lang="ja-JP" altLang="en-US" sz="2400" dirty="0">
                <a:latin typeface="HGS創英角ｺﾞｼｯｸUB" panose="020B0900000000000000" pitchFamily="50" charset="-128"/>
                <a:ea typeface="HGS創英角ｺﾞｼｯｸUB" panose="020B0900000000000000" pitchFamily="50" charset="-128"/>
              </a:rPr>
              <a:t>〜</a:t>
            </a:r>
            <a:endParaRPr lang="ja-JP" altLang="en-US" sz="1800" dirty="0">
              <a:latin typeface="HGS創英角ｺﾞｼｯｸUB" panose="020B0900000000000000" pitchFamily="50" charset="-128"/>
              <a:ea typeface="HGS創英角ｺﾞｼｯｸUB" panose="020B0900000000000000" pitchFamily="50" charset="-128"/>
            </a:endParaRPr>
          </a:p>
        </p:txBody>
      </p:sp>
      <p:sp>
        <p:nvSpPr>
          <p:cNvPr id="44" name="正方形/長方形 43"/>
          <p:cNvSpPr/>
          <p:nvPr/>
        </p:nvSpPr>
        <p:spPr>
          <a:xfrm>
            <a:off x="5034022" y="7768367"/>
            <a:ext cx="1457450" cy="1389868"/>
          </a:xfrm>
          <a:prstGeom prst="rect">
            <a:avLst/>
          </a:prstGeom>
        </p:spPr>
        <p:txBody>
          <a:bodyPr wrap="none">
            <a:spAutoFit/>
          </a:bodyPr>
          <a:lstStyle/>
          <a:p>
            <a:pPr algn="ctr">
              <a:lnSpc>
                <a:spcPct val="85000"/>
              </a:lnSpc>
            </a:pPr>
            <a:r>
              <a:rPr lang="ja-JP" altLang="en-US" sz="4960" dirty="0" smtClean="0">
                <a:solidFill>
                  <a:srgbClr val="E60012"/>
                </a:solidFill>
                <a:latin typeface="HGP明朝E" panose="02020900000000000000" pitchFamily="18" charset="-128"/>
                <a:ea typeface="HGP明朝E" panose="02020900000000000000" pitchFamily="18" charset="-128"/>
              </a:rPr>
              <a:t>花火</a:t>
            </a:r>
            <a:endParaRPr lang="en-US" altLang="ja-JP" sz="4960" dirty="0" smtClean="0">
              <a:solidFill>
                <a:srgbClr val="E60012"/>
              </a:solidFill>
              <a:latin typeface="HGP明朝E" panose="02020900000000000000" pitchFamily="18" charset="-128"/>
              <a:ea typeface="HGP明朝E" panose="02020900000000000000" pitchFamily="18" charset="-128"/>
            </a:endParaRPr>
          </a:p>
          <a:p>
            <a:pPr algn="ctr">
              <a:lnSpc>
                <a:spcPct val="85000"/>
              </a:lnSpc>
            </a:pPr>
            <a:r>
              <a:rPr lang="ja-JP" altLang="en-US" sz="4960" dirty="0" smtClean="0">
                <a:solidFill>
                  <a:srgbClr val="E60012"/>
                </a:solidFill>
                <a:latin typeface="HGP明朝E" panose="02020900000000000000" pitchFamily="18" charset="-128"/>
                <a:ea typeface="HGP明朝E" panose="02020900000000000000" pitchFamily="18" charset="-128"/>
              </a:rPr>
              <a:t>大会</a:t>
            </a:r>
            <a:endParaRPr lang="ja-JP" altLang="en-US" sz="4960" dirty="0">
              <a:solidFill>
                <a:srgbClr val="E60012"/>
              </a:solidFill>
              <a:latin typeface="HGP明朝E" panose="02020900000000000000" pitchFamily="18" charset="-128"/>
              <a:ea typeface="HGP明朝E" panose="02020900000000000000" pitchFamily="18" charset="-128"/>
            </a:endParaRPr>
          </a:p>
        </p:txBody>
      </p:sp>
      <p:sp>
        <p:nvSpPr>
          <p:cNvPr id="45" name="正方形/長方形 44"/>
          <p:cNvSpPr/>
          <p:nvPr/>
        </p:nvSpPr>
        <p:spPr>
          <a:xfrm>
            <a:off x="1006765" y="10244974"/>
            <a:ext cx="2424062" cy="337015"/>
          </a:xfrm>
          <a:prstGeom prst="rect">
            <a:avLst/>
          </a:prstGeom>
        </p:spPr>
        <p:txBody>
          <a:bodyPr wrap="none">
            <a:spAutoFit/>
          </a:bodyPr>
          <a:lstStyle/>
          <a:p>
            <a:r>
              <a:rPr lang="ja-JP" altLang="en-US" sz="1560" b="1" dirty="0">
                <a:latin typeface="メイリオ" panose="020B0604030504040204" pitchFamily="50" charset="-128"/>
                <a:ea typeface="メイリオ" panose="020B0604030504040204" pitchFamily="50" charset="-128"/>
              </a:rPr>
              <a:t>主催／アスクル株式会社</a:t>
            </a:r>
          </a:p>
        </p:txBody>
      </p:sp>
    </p:spTree>
    <p:extLst>
      <p:ext uri="{BB962C8B-B14F-4D97-AF65-F5344CB8AC3E}">
        <p14:creationId xmlns:p14="http://schemas.microsoft.com/office/powerpoint/2010/main" val="293253176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1275</TotalTime>
  <Words>172</Words>
  <Application>Microsoft Office PowerPoint</Application>
  <PresentationFormat>ユーザー設定</PresentationFormat>
  <Paragraphs>34</Paragraphs>
  <Slides>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HGP明朝E</vt:lpstr>
      <vt:lpstr>HGS創英角ｺﾞｼｯｸUB</vt:lpstr>
      <vt:lpstr>HG丸ｺﾞｼｯｸM-PRO</vt:lpstr>
      <vt:lpstr>ＭＳ Ｐゴシック</vt:lpstr>
      <vt:lpstr>メイリオ</vt:lpstr>
      <vt:lpstr>Arial</vt:lpstr>
      <vt:lpstr>Calibri</vt:lpstr>
      <vt:lpstr>Calibri Light</vt:lpstr>
      <vt:lpstr>1_ガイド入りテンプレートサンプル20130531三木さん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赤星真人(d006033)</dc:creator>
  <cp:lastModifiedBy>chibayou</cp:lastModifiedBy>
  <cp:revision>159</cp:revision>
  <cp:lastPrinted>2015-10-28T05:50:51Z</cp:lastPrinted>
  <dcterms:created xsi:type="dcterms:W3CDTF">2013-08-07T01:16:52Z</dcterms:created>
  <dcterms:modified xsi:type="dcterms:W3CDTF">2018-03-22T14:34:00Z</dcterms:modified>
</cp:coreProperties>
</file>