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handoutMasterIdLst>
    <p:handoutMasterId r:id="rId5"/>
  </p:handoutMasterIdLst>
  <p:sldIdLst>
    <p:sldId id="260" r:id="rId2"/>
    <p:sldId id="266"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1">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442A"/>
    <a:srgbClr val="C70267"/>
    <a:srgbClr val="E8D6BB"/>
    <a:srgbClr val="C9CACA"/>
    <a:srgbClr val="231815"/>
    <a:srgbClr val="604C3F"/>
    <a:srgbClr val="595757"/>
    <a:srgbClr val="A48B78"/>
    <a:srgbClr val="7A6A56"/>
    <a:srgbClr val="C61A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63" autoAdjust="0"/>
    <p:restoredTop sz="98597" autoAdjust="0"/>
  </p:normalViewPr>
  <p:slideViewPr>
    <p:cSldViewPr snapToGrid="0">
      <p:cViewPr varScale="1">
        <p:scale>
          <a:sx n="80" d="100"/>
          <a:sy n="80" d="100"/>
        </p:scale>
        <p:origin x="2778" y="90"/>
      </p:cViewPr>
      <p:guideLst>
        <p:guide orient="horz" pos="3435"/>
        <p:guide pos="2449"/>
      </p:guideLst>
    </p:cSldViewPr>
  </p:slideViewPr>
  <p:notesTextViewPr>
    <p:cViewPr>
      <p:scale>
        <a:sx n="1" d="1"/>
        <a:sy n="1" d="1"/>
      </p:scale>
      <p:origin x="0" y="0"/>
    </p:cViewPr>
  </p:notesTextViewPr>
  <p:notesViewPr>
    <p:cSldViewPr snapToGrid="0">
      <p:cViewPr varScale="1">
        <p:scale>
          <a:sx n="48" d="100"/>
          <a:sy n="48" d="100"/>
        </p:scale>
        <p:origin x="-2982" y="-102"/>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t>2018/3/29</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t>2018/3/29</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79" y="-36287"/>
            <a:ext cx="7827154" cy="10944000"/>
          </a:xfrm>
          <a:prstGeom prst="rect">
            <a:avLst/>
          </a:prstGeom>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244" y="1144550"/>
            <a:ext cx="7205487" cy="6861062"/>
          </a:xfrm>
          <a:prstGeom prst="rect">
            <a:avLst/>
          </a:prstGeom>
        </p:spPr>
      </p:pic>
      <p:sp>
        <p:nvSpPr>
          <p:cNvPr id="20" name="正方形/長方形 19"/>
          <p:cNvSpPr/>
          <p:nvPr/>
        </p:nvSpPr>
        <p:spPr>
          <a:xfrm>
            <a:off x="4955469" y="7737157"/>
            <a:ext cx="2358000" cy="2142000"/>
          </a:xfrm>
          <a:prstGeom prst="rect">
            <a:avLst/>
          </a:prstGeom>
          <a:solidFill>
            <a:srgbClr val="C9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rPr>
              <a:t>地図</a:t>
            </a:r>
            <a:r>
              <a:rPr lang="ja-JP" altLang="en-US" sz="1200" dirty="0" smtClean="0">
                <a:solidFill>
                  <a:schemeClr val="tx1"/>
                </a:solidFill>
              </a:rPr>
              <a:t>が</a:t>
            </a:r>
            <a:r>
              <a:rPr lang="ja-JP" altLang="en-US" sz="1200" dirty="0">
                <a:solidFill>
                  <a:schemeClr val="tx1"/>
                </a:solidFill>
              </a:rPr>
              <a:t>入</a:t>
            </a:r>
            <a:r>
              <a:rPr lang="ja-JP" altLang="en-US" sz="1200" dirty="0" smtClean="0">
                <a:solidFill>
                  <a:schemeClr val="tx1"/>
                </a:solidFill>
              </a:rPr>
              <a:t>ります</a:t>
            </a:r>
            <a:endParaRPr kumimoji="1" lang="ja-JP" altLang="en-US" sz="1200" dirty="0">
              <a:solidFill>
                <a:schemeClr val="tx1"/>
              </a:solidFill>
            </a:endParaRPr>
          </a:p>
        </p:txBody>
      </p:sp>
      <p:pic>
        <p:nvPicPr>
          <p:cNvPr id="22" name="図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7884" y="1943191"/>
            <a:ext cx="1879807" cy="5889216"/>
          </a:xfrm>
          <a:prstGeom prst="rect">
            <a:avLst/>
          </a:prstGeom>
        </p:spPr>
      </p:pic>
      <p:pic>
        <p:nvPicPr>
          <p:cNvPr id="24" name="図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990" y="299606"/>
            <a:ext cx="7201694" cy="283665"/>
          </a:xfrm>
          <a:prstGeom prst="rect">
            <a:avLst/>
          </a:prstGeom>
        </p:spPr>
      </p:pic>
      <p:sp>
        <p:nvSpPr>
          <p:cNvPr id="25" name="正方形/長方形 24"/>
          <p:cNvSpPr/>
          <p:nvPr/>
        </p:nvSpPr>
        <p:spPr>
          <a:xfrm>
            <a:off x="263123" y="765253"/>
            <a:ext cx="755335" cy="355482"/>
          </a:xfrm>
          <a:prstGeom prst="rect">
            <a:avLst/>
          </a:prstGeom>
        </p:spPr>
        <p:txBody>
          <a:bodyPr wrap="none">
            <a:spAutoFit/>
          </a:bodyPr>
          <a:lstStyle/>
          <a:p>
            <a:r>
              <a:rPr lang="ja-JP" altLang="en-US" sz="1710" dirty="0">
                <a:solidFill>
                  <a:srgbClr val="C70267"/>
                </a:solidFill>
                <a:latin typeface="HGP創英角ｺﾞｼｯｸUB" panose="020B0900000000000000" pitchFamily="50" charset="-128"/>
                <a:ea typeface="HGP創英角ｺﾞｼｯｸUB" panose="020B0900000000000000" pitchFamily="50" charset="-128"/>
              </a:rPr>
              <a:t>●とき</a:t>
            </a:r>
          </a:p>
        </p:txBody>
      </p:sp>
      <p:sp>
        <p:nvSpPr>
          <p:cNvPr id="26" name="正方形/長方形 25"/>
          <p:cNvSpPr/>
          <p:nvPr/>
        </p:nvSpPr>
        <p:spPr>
          <a:xfrm>
            <a:off x="230638" y="862410"/>
            <a:ext cx="1345240" cy="1206484"/>
          </a:xfrm>
          <a:prstGeom prst="rect">
            <a:avLst/>
          </a:prstGeom>
        </p:spPr>
        <p:txBody>
          <a:bodyPr wrap="none">
            <a:spAutoFit/>
          </a:bodyPr>
          <a:lstStyle/>
          <a:p>
            <a:r>
              <a:rPr lang="ja-JP" altLang="en-US" sz="7240" dirty="0">
                <a:solidFill>
                  <a:srgbClr val="C70267"/>
                </a:solidFill>
                <a:latin typeface="HG丸ｺﾞｼｯｸM-PRO" panose="020F0600000000000000" pitchFamily="50" charset="-128"/>
                <a:ea typeface="HG丸ｺﾞｼｯｸM-PRO" panose="020F0600000000000000" pitchFamily="50" charset="-128"/>
              </a:rPr>
              <a:t>4/</a:t>
            </a:r>
          </a:p>
        </p:txBody>
      </p:sp>
      <p:sp>
        <p:nvSpPr>
          <p:cNvPr id="30" name="正方形/長方形 29"/>
          <p:cNvSpPr/>
          <p:nvPr/>
        </p:nvSpPr>
        <p:spPr>
          <a:xfrm>
            <a:off x="1391285" y="645186"/>
            <a:ext cx="1404552" cy="2055306"/>
          </a:xfrm>
          <a:prstGeom prst="rect">
            <a:avLst/>
          </a:prstGeom>
        </p:spPr>
        <p:txBody>
          <a:bodyPr wrap="none">
            <a:spAutoFit/>
          </a:bodyPr>
          <a:lstStyle/>
          <a:p>
            <a:r>
              <a:rPr lang="ja-JP" altLang="en-US" sz="12756" b="1" dirty="0">
                <a:solidFill>
                  <a:srgbClr val="C70267"/>
                </a:solidFill>
                <a:latin typeface="HG丸ｺﾞｼｯｸM-PRO" panose="020F0600000000000000" pitchFamily="50" charset="-128"/>
                <a:ea typeface="HG丸ｺﾞｼｯｸM-PRO" panose="020F0600000000000000" pitchFamily="50" charset="-128"/>
              </a:rPr>
              <a:t>8</a:t>
            </a:r>
          </a:p>
        </p:txBody>
      </p:sp>
      <p:sp>
        <p:nvSpPr>
          <p:cNvPr id="32" name="正方形/長方形 31"/>
          <p:cNvSpPr/>
          <p:nvPr/>
        </p:nvSpPr>
        <p:spPr>
          <a:xfrm>
            <a:off x="296020" y="1885205"/>
            <a:ext cx="1104790" cy="561692"/>
          </a:xfrm>
          <a:prstGeom prst="rect">
            <a:avLst/>
          </a:prstGeom>
        </p:spPr>
        <p:txBody>
          <a:bodyPr wrap="none">
            <a:spAutoFit/>
          </a:bodyPr>
          <a:lstStyle/>
          <a:p>
            <a:r>
              <a:rPr lang="ja-JP" altLang="en-US" sz="3050" b="1" dirty="0">
                <a:solidFill>
                  <a:srgbClr val="C70267"/>
                </a:solidFill>
                <a:latin typeface="HG丸ｺﾞｼｯｸM-PRO" panose="020F0600000000000000" pitchFamily="50" charset="-128"/>
                <a:ea typeface="HG丸ｺﾞｼｯｸM-PRO" panose="020F0600000000000000" pitchFamily="50" charset="-128"/>
              </a:rPr>
              <a:t>SUN</a:t>
            </a:r>
          </a:p>
        </p:txBody>
      </p:sp>
      <p:sp>
        <p:nvSpPr>
          <p:cNvPr id="33" name="正方形/長方形 32"/>
          <p:cNvSpPr/>
          <p:nvPr/>
        </p:nvSpPr>
        <p:spPr>
          <a:xfrm>
            <a:off x="4917369" y="766792"/>
            <a:ext cx="942887" cy="353943"/>
          </a:xfrm>
          <a:prstGeom prst="rect">
            <a:avLst/>
          </a:prstGeom>
        </p:spPr>
        <p:txBody>
          <a:bodyPr wrap="none">
            <a:spAutoFit/>
          </a:bodyPr>
          <a:lstStyle/>
          <a:p>
            <a:r>
              <a:rPr lang="ja-JP" altLang="en-US" sz="1700" dirty="0">
                <a:solidFill>
                  <a:srgbClr val="C70267"/>
                </a:solidFill>
                <a:latin typeface="HGP創英角ｺﾞｼｯｸUB" panose="020B0900000000000000" pitchFamily="50" charset="-128"/>
                <a:ea typeface="HGP創英角ｺﾞｼｯｸUB" panose="020B0900000000000000" pitchFamily="50" charset="-128"/>
              </a:rPr>
              <a:t>●ところ</a:t>
            </a:r>
          </a:p>
        </p:txBody>
      </p:sp>
      <p:sp>
        <p:nvSpPr>
          <p:cNvPr id="34" name="正方形/長方形 33"/>
          <p:cNvSpPr/>
          <p:nvPr/>
        </p:nvSpPr>
        <p:spPr>
          <a:xfrm>
            <a:off x="5101600" y="942994"/>
            <a:ext cx="2520000" cy="1583510"/>
          </a:xfrm>
          <a:prstGeom prst="rect">
            <a:avLst/>
          </a:prstGeom>
        </p:spPr>
        <p:txBody>
          <a:bodyPr wrap="square">
            <a:spAutoFit/>
          </a:bodyPr>
          <a:lstStyle/>
          <a:p>
            <a:pPr>
              <a:lnSpc>
                <a:spcPct val="95000"/>
              </a:lnSpc>
            </a:pPr>
            <a:r>
              <a:rPr lang="ja-JP" altLang="en-US" sz="5100" dirty="0">
                <a:solidFill>
                  <a:srgbClr val="C70267"/>
                </a:solidFill>
                <a:latin typeface="HGP創英角ｺﾞｼｯｸUB" panose="020B0900000000000000" pitchFamily="50" charset="-128"/>
                <a:ea typeface="HGP創英角ｺﾞｼｯｸUB" panose="020B0900000000000000" pitchFamily="50" charset="-128"/>
              </a:rPr>
              <a:t>アスクル</a:t>
            </a:r>
          </a:p>
          <a:p>
            <a:pPr>
              <a:lnSpc>
                <a:spcPct val="95000"/>
              </a:lnSpc>
            </a:pPr>
            <a:r>
              <a:rPr lang="ja-JP" altLang="en-US" sz="5100" dirty="0">
                <a:solidFill>
                  <a:srgbClr val="C70267"/>
                </a:solidFill>
                <a:latin typeface="HGP創英角ｺﾞｼｯｸUB" panose="020B0900000000000000" pitchFamily="50" charset="-128"/>
                <a:ea typeface="HGP創英角ｺﾞｼｯｸUB" panose="020B0900000000000000" pitchFamily="50" charset="-128"/>
              </a:rPr>
              <a:t>公園</a:t>
            </a:r>
          </a:p>
        </p:txBody>
      </p:sp>
      <p:pic>
        <p:nvPicPr>
          <p:cNvPr id="36" name="図 3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0293" y="10089032"/>
            <a:ext cx="1371751" cy="334470"/>
          </a:xfrm>
          <a:prstGeom prst="rect">
            <a:avLst/>
          </a:prstGeom>
        </p:spPr>
      </p:pic>
      <p:sp>
        <p:nvSpPr>
          <p:cNvPr id="35" name="正方形/長方形 34"/>
          <p:cNvSpPr/>
          <p:nvPr/>
        </p:nvSpPr>
        <p:spPr>
          <a:xfrm>
            <a:off x="507955" y="10035245"/>
            <a:ext cx="1116427" cy="442044"/>
          </a:xfrm>
          <a:prstGeom prst="rect">
            <a:avLst/>
          </a:prstGeom>
        </p:spPr>
        <p:txBody>
          <a:bodyPr wrap="square">
            <a:spAutoFit/>
          </a:bodyPr>
          <a:lstStyle/>
          <a:p>
            <a:pPr algn="ctr">
              <a:lnSpc>
                <a:spcPct val="135000"/>
              </a:lnSpc>
            </a:pPr>
            <a:r>
              <a:rPr lang="ja-JP" altLang="en-US" sz="1800" b="1" dirty="0">
                <a:solidFill>
                  <a:schemeClr val="bg1"/>
                </a:solidFill>
                <a:latin typeface="メイリオ" panose="020B0604030504040204" pitchFamily="50" charset="-128"/>
                <a:ea typeface="メイリオ" panose="020B0604030504040204" pitchFamily="50" charset="-128"/>
              </a:rPr>
              <a:t>お問合せ</a:t>
            </a:r>
          </a:p>
        </p:txBody>
      </p:sp>
      <p:pic>
        <p:nvPicPr>
          <p:cNvPr id="39" name="図 3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79706" y="10089032"/>
            <a:ext cx="342938" cy="334470"/>
          </a:xfrm>
          <a:prstGeom prst="rect">
            <a:avLst/>
          </a:prstGeom>
        </p:spPr>
      </p:pic>
      <p:sp>
        <p:nvSpPr>
          <p:cNvPr id="40" name="正方形/長方形 39"/>
          <p:cNvSpPr/>
          <p:nvPr/>
        </p:nvSpPr>
        <p:spPr>
          <a:xfrm>
            <a:off x="2176562" y="9917510"/>
            <a:ext cx="3166251" cy="614014"/>
          </a:xfrm>
          <a:prstGeom prst="rect">
            <a:avLst/>
          </a:prstGeom>
        </p:spPr>
        <p:txBody>
          <a:bodyPr wrap="none">
            <a:spAutoFit/>
          </a:bodyPr>
          <a:lstStyle/>
          <a:p>
            <a:r>
              <a:rPr lang="ja-JP" altLang="en-US" sz="3390" spc="-210" dirty="0" smtClean="0">
                <a:solidFill>
                  <a:srgbClr val="C70267"/>
                </a:solidFill>
                <a:latin typeface="HGP創英角ｺﾞｼｯｸUB" panose="020B0900000000000000" pitchFamily="50" charset="-128"/>
                <a:ea typeface="HGP創英角ｺﾞｼｯｸUB" panose="020B0900000000000000" pitchFamily="50" charset="-128"/>
              </a:rPr>
              <a:t>03-1234-1111</a:t>
            </a:r>
            <a:endParaRPr lang="ja-JP" altLang="en-US" sz="3390" spc="-210" dirty="0">
              <a:solidFill>
                <a:srgbClr val="C70267"/>
              </a:solidFill>
              <a:latin typeface="HGP創英角ｺﾞｼｯｸUB" panose="020B0900000000000000" pitchFamily="50" charset="-128"/>
              <a:ea typeface="HGP創英角ｺﾞｼｯｸUB" panose="020B0900000000000000" pitchFamily="50" charset="-128"/>
            </a:endParaRPr>
          </a:p>
        </p:txBody>
      </p:sp>
      <p:sp>
        <p:nvSpPr>
          <p:cNvPr id="41" name="正方形/長方形 40"/>
          <p:cNvSpPr/>
          <p:nvPr/>
        </p:nvSpPr>
        <p:spPr>
          <a:xfrm>
            <a:off x="5257956" y="10282980"/>
            <a:ext cx="2340000" cy="233910"/>
          </a:xfrm>
          <a:prstGeom prst="rect">
            <a:avLst/>
          </a:prstGeom>
        </p:spPr>
        <p:txBody>
          <a:bodyPr wrap="square">
            <a:spAutoFit/>
          </a:bodyPr>
          <a:lstStyle/>
          <a:p>
            <a:r>
              <a:rPr lang="ja-JP" altLang="en-US" sz="920" spc="40" dirty="0">
                <a:solidFill>
                  <a:srgbClr val="C70267"/>
                </a:solidFill>
                <a:latin typeface="+mn-ea"/>
              </a:rPr>
              <a:t>〒135-0061 東京都江東区豊洲3-2-3</a:t>
            </a:r>
          </a:p>
        </p:txBody>
      </p:sp>
      <p:sp>
        <p:nvSpPr>
          <p:cNvPr id="42" name="正方形/長方形 41"/>
          <p:cNvSpPr/>
          <p:nvPr/>
        </p:nvSpPr>
        <p:spPr>
          <a:xfrm>
            <a:off x="5281771" y="9950635"/>
            <a:ext cx="2340000" cy="409343"/>
          </a:xfrm>
          <a:prstGeom prst="rect">
            <a:avLst/>
          </a:prstGeom>
        </p:spPr>
        <p:txBody>
          <a:bodyPr wrap="none">
            <a:spAutoFit/>
          </a:bodyPr>
          <a:lstStyle/>
          <a:p>
            <a:r>
              <a:rPr lang="ja-JP" altLang="en-US" sz="2060" dirty="0">
                <a:solidFill>
                  <a:srgbClr val="C70267"/>
                </a:solidFill>
                <a:latin typeface="HGP創英角ｺﾞｼｯｸUB" panose="020B0900000000000000" pitchFamily="50" charset="-128"/>
                <a:ea typeface="HGP創英角ｺﾞｼｯｸUB" panose="020B0900000000000000" pitchFamily="50" charset="-128"/>
              </a:rPr>
              <a:t>アスクル東京本店</a:t>
            </a:r>
          </a:p>
        </p:txBody>
      </p:sp>
      <p:sp>
        <p:nvSpPr>
          <p:cNvPr id="44" name="正方形/長方形 43"/>
          <p:cNvSpPr/>
          <p:nvPr/>
        </p:nvSpPr>
        <p:spPr>
          <a:xfrm>
            <a:off x="450804" y="8146733"/>
            <a:ext cx="3956095" cy="1735540"/>
          </a:xfrm>
          <a:prstGeom prst="rect">
            <a:avLst/>
          </a:prstGeom>
        </p:spPr>
        <p:txBody>
          <a:bodyPr wrap="square">
            <a:spAutoFit/>
          </a:bodyPr>
          <a:lstStyle/>
          <a:p>
            <a:pPr>
              <a:lnSpc>
                <a:spcPct val="135000"/>
              </a:lnSpc>
            </a:pPr>
            <a:r>
              <a:rPr lang="ja-JP" altLang="en-US" sz="1130" b="1" dirty="0">
                <a:solidFill>
                  <a:srgbClr val="95442A"/>
                </a:solidFill>
                <a:latin typeface="メイリオ" panose="020B0604030504040204" pitchFamily="50" charset="-128"/>
                <a:ea typeface="メイリオ" panose="020B0604030504040204" pitchFamily="50" charset="-128"/>
              </a:rPr>
              <a:t>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本文テキスト</a:t>
            </a:r>
          </a:p>
        </p:txBody>
      </p:sp>
    </p:spTree>
    <p:extLst>
      <p:ext uri="{BB962C8B-B14F-4D97-AF65-F5344CB8AC3E}">
        <p14:creationId xmlns:p14="http://schemas.microsoft.com/office/powerpoint/2010/main" val="11766718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1273</TotalTime>
  <Words>192</Words>
  <Application>Microsoft Office PowerPoint</Application>
  <PresentationFormat>ユーザー設定</PresentationFormat>
  <Paragraphs>30</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HGP創英角ｺﾞｼｯｸUB</vt:lpstr>
      <vt:lpstr>HG丸ｺﾞｼｯｸM-PRO</vt:lpstr>
      <vt:lpstr>ＭＳ Ｐゴシック</vt:lpstr>
      <vt:lpstr>メイリオ</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cp:lastModifiedBy>
  <cp:revision>163</cp:revision>
  <cp:lastPrinted>2015-10-28T05:50:51Z</cp:lastPrinted>
  <dcterms:created xsi:type="dcterms:W3CDTF">2013-08-07T01:16:52Z</dcterms:created>
  <dcterms:modified xsi:type="dcterms:W3CDTF">2018-03-29T07:39:10Z</dcterms:modified>
</cp:coreProperties>
</file>