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CACA"/>
    <a:srgbClr val="E8D6BB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77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2018/3/29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2018/3/29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3/29/2018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758" cy="10908000"/>
          </a:xfrm>
          <a:prstGeom prst="rect">
            <a:avLst/>
          </a:prstGeom>
        </p:spPr>
      </p:pic>
      <p:sp>
        <p:nvSpPr>
          <p:cNvPr id="3" name="円/楕円 2"/>
          <p:cNvSpPr>
            <a:spLocks noChangeAspect="1"/>
          </p:cNvSpPr>
          <p:nvPr/>
        </p:nvSpPr>
        <p:spPr>
          <a:xfrm>
            <a:off x="457060" y="4050033"/>
            <a:ext cx="1447200" cy="1447200"/>
          </a:xfrm>
          <a:prstGeom prst="ellipse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入ります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5" name="円/楕円 54"/>
          <p:cNvSpPr>
            <a:spLocks noChangeAspect="1"/>
          </p:cNvSpPr>
          <p:nvPr/>
        </p:nvSpPr>
        <p:spPr>
          <a:xfrm>
            <a:off x="457060" y="5905794"/>
            <a:ext cx="1447200" cy="1447200"/>
          </a:xfrm>
          <a:prstGeom prst="ellipse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入ります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6" name="円/楕円 55"/>
          <p:cNvSpPr>
            <a:spLocks noChangeAspect="1"/>
          </p:cNvSpPr>
          <p:nvPr/>
        </p:nvSpPr>
        <p:spPr>
          <a:xfrm>
            <a:off x="457060" y="7762419"/>
            <a:ext cx="1447200" cy="1447200"/>
          </a:xfrm>
          <a:prstGeom prst="ellipse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endParaRPr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入ります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5" name="bk object 22"/>
          <p:cNvSpPr/>
          <p:nvPr/>
        </p:nvSpPr>
        <p:spPr>
          <a:xfrm>
            <a:off x="385099" y="7688126"/>
            <a:ext cx="1583828" cy="15940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21"/>
          <p:cNvSpPr/>
          <p:nvPr/>
        </p:nvSpPr>
        <p:spPr>
          <a:xfrm>
            <a:off x="385099" y="5832376"/>
            <a:ext cx="1583828" cy="15940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グループ化 3"/>
          <p:cNvGrpSpPr/>
          <p:nvPr/>
        </p:nvGrpSpPr>
        <p:grpSpPr>
          <a:xfrm>
            <a:off x="385099" y="3976606"/>
            <a:ext cx="1583828" cy="1594054"/>
            <a:chOff x="-1643716" y="3976606"/>
            <a:chExt cx="1583828" cy="1594054"/>
          </a:xfrm>
        </p:grpSpPr>
        <p:sp>
          <p:nvSpPr>
            <p:cNvPr id="43" name="bk object 20"/>
            <p:cNvSpPr/>
            <p:nvPr/>
          </p:nvSpPr>
          <p:spPr>
            <a:xfrm>
              <a:off x="-1643716" y="3976606"/>
              <a:ext cx="1583828" cy="159405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bk object 20"/>
            <p:cNvSpPr/>
            <p:nvPr/>
          </p:nvSpPr>
          <p:spPr>
            <a:xfrm>
              <a:off x="-1643716" y="3976606"/>
              <a:ext cx="1583828" cy="159405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82" name="図 8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85156"/>
            <a:ext cx="2891685" cy="1422557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0984" b="18830"/>
          <a:stretch/>
        </p:blipFill>
        <p:spPr>
          <a:xfrm>
            <a:off x="3339432" y="0"/>
            <a:ext cx="4436143" cy="10907713"/>
          </a:xfrm>
          <a:prstGeom prst="rect">
            <a:avLst/>
          </a:prstGeom>
        </p:spPr>
      </p:pic>
      <p:sp>
        <p:nvSpPr>
          <p:cNvPr id="24" name="object 2"/>
          <p:cNvSpPr txBox="1"/>
          <p:nvPr/>
        </p:nvSpPr>
        <p:spPr>
          <a:xfrm>
            <a:off x="606844" y="3067970"/>
            <a:ext cx="2961005" cy="7816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37800"/>
              </a:lnSpc>
              <a:spcBef>
                <a:spcPts val="95"/>
              </a:spcBef>
            </a:pPr>
            <a:r>
              <a:rPr sz="900" spc="-3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8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4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5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11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1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3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8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4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5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11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1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3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8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4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5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11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1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3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8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4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5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 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3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9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2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4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6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11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3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9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2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4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6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11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3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9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2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4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6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11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3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9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2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4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1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 </a:t>
            </a:r>
            <a:r>
              <a:rPr sz="900" spc="-11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3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9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4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5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11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3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9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4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5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11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3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9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4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5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11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3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9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1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 </a:t>
            </a:r>
            <a:r>
              <a:rPr sz="900" spc="-6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1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2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4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9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3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5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6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1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2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4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9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3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5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6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1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-2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-4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ダ</a:t>
            </a:r>
            <a:r>
              <a:rPr sz="900" spc="-9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ミ</a:t>
            </a:r>
            <a:r>
              <a:rPr sz="900" spc="-3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ー</a:t>
            </a:r>
            <a:r>
              <a:rPr sz="900" spc="-5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65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120" dirty="0">
                <a:solidFill>
                  <a:srgbClr val="4C4D4F"/>
                </a:solidFill>
                <a:latin typeface="HG丸ｺﾞｼｯｸM-PRO"/>
                <a:cs typeface="HG丸ｺﾞｼｯｸM-PRO"/>
              </a:rPr>
              <a:t>スト</a:t>
            </a:r>
            <a:endParaRPr sz="900" dirty="0">
              <a:latin typeface="HG丸ｺﾞｼｯｸM-PRO"/>
              <a:cs typeface="HG丸ｺﾞｼｯｸM-PRO"/>
            </a:endParaRPr>
          </a:p>
        </p:txBody>
      </p:sp>
      <p:sp>
        <p:nvSpPr>
          <p:cNvPr id="25" name="object 3"/>
          <p:cNvSpPr txBox="1"/>
          <p:nvPr/>
        </p:nvSpPr>
        <p:spPr>
          <a:xfrm>
            <a:off x="2182250" y="4122683"/>
            <a:ext cx="2880000" cy="47897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ts val="3635"/>
              </a:lnSpc>
              <a:spcBef>
                <a:spcPts val="135"/>
              </a:spcBef>
              <a:spcAft>
                <a:spcPts val="600"/>
              </a:spcAft>
            </a:pPr>
            <a:r>
              <a:rPr sz="3150" spc="40" dirty="0" err="1" smtClean="0">
                <a:solidFill>
                  <a:srgbClr val="4C4D4F"/>
                </a:solidFill>
                <a:latin typeface="HGP明朝E"/>
                <a:cs typeface="HGP明朝E"/>
              </a:rPr>
              <a:t>リンパマッサージ</a:t>
            </a:r>
            <a:endParaRPr sz="5300" spc="40" dirty="0">
              <a:latin typeface="HGP明朝E"/>
              <a:cs typeface="HGP明朝E"/>
            </a:endParaRPr>
          </a:p>
        </p:txBody>
      </p:sp>
      <p:sp>
        <p:nvSpPr>
          <p:cNvPr id="35" name="object 9"/>
          <p:cNvSpPr txBox="1"/>
          <p:nvPr/>
        </p:nvSpPr>
        <p:spPr>
          <a:xfrm>
            <a:off x="3176063" y="9510360"/>
            <a:ext cx="1786889" cy="1545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1050"/>
              </a:lnSpc>
              <a:spcBef>
                <a:spcPts val="105"/>
              </a:spcBef>
            </a:pPr>
            <a:r>
              <a:rPr sz="1200" spc="0" dirty="0">
                <a:solidFill>
                  <a:srgbClr val="F04E6E"/>
                </a:solidFill>
                <a:latin typeface="HGP明朝E"/>
                <a:cs typeface="HGP明朝E"/>
              </a:rPr>
              <a:t>Beauty </a:t>
            </a:r>
            <a:r>
              <a:rPr sz="1200" dirty="0">
                <a:solidFill>
                  <a:srgbClr val="F04E6E"/>
                </a:solidFill>
                <a:latin typeface="HGP明朝E"/>
                <a:cs typeface="HGP明朝E"/>
              </a:rPr>
              <a:t>&amp; </a:t>
            </a:r>
            <a:r>
              <a:rPr sz="1200" spc="0" dirty="0" smtClean="0">
                <a:solidFill>
                  <a:srgbClr val="F04E6E"/>
                </a:solidFill>
                <a:latin typeface="HGP明朝E"/>
                <a:cs typeface="HGP明朝E"/>
              </a:rPr>
              <a:t>Relaxation</a:t>
            </a:r>
            <a:endParaRPr sz="850" dirty="0">
              <a:latin typeface="ＭＳ Ｐゴシック"/>
              <a:cs typeface="ＭＳ Ｐゴシック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2125086" y="5580179"/>
            <a:ext cx="2782306" cy="263122"/>
            <a:chOff x="2125086" y="5580179"/>
            <a:chExt cx="2782306" cy="263122"/>
          </a:xfrm>
        </p:grpSpPr>
        <p:sp>
          <p:nvSpPr>
            <p:cNvPr id="46" name="bk object 23"/>
            <p:cNvSpPr/>
            <p:nvPr/>
          </p:nvSpPr>
          <p:spPr>
            <a:xfrm>
              <a:off x="2125086" y="5580179"/>
              <a:ext cx="154609" cy="26312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bk object 25"/>
            <p:cNvSpPr/>
            <p:nvPr/>
          </p:nvSpPr>
          <p:spPr>
            <a:xfrm>
              <a:off x="2279127" y="5656930"/>
              <a:ext cx="2628265" cy="58419"/>
            </a:xfrm>
            <a:custGeom>
              <a:avLst/>
              <a:gdLst/>
              <a:ahLst/>
              <a:cxnLst/>
              <a:rect l="l" t="t" r="r" b="b"/>
              <a:pathLst>
                <a:path w="2628265" h="58420">
                  <a:moveTo>
                    <a:pt x="31258" y="0"/>
                  </a:moveTo>
                  <a:lnTo>
                    <a:pt x="0" y="30435"/>
                  </a:lnTo>
                  <a:lnTo>
                    <a:pt x="2696" y="40117"/>
                  </a:lnTo>
                  <a:lnTo>
                    <a:pt x="14924" y="52448"/>
                  </a:lnTo>
                  <a:lnTo>
                    <a:pt x="32424" y="57408"/>
                  </a:lnTo>
                  <a:lnTo>
                    <a:pt x="51652" y="58102"/>
                  </a:lnTo>
                  <a:lnTo>
                    <a:pt x="69066" y="57631"/>
                  </a:lnTo>
                  <a:lnTo>
                    <a:pt x="2589647" y="57631"/>
                  </a:lnTo>
                  <a:lnTo>
                    <a:pt x="2595809" y="57408"/>
                  </a:lnTo>
                  <a:lnTo>
                    <a:pt x="2613302" y="52448"/>
                  </a:lnTo>
                  <a:lnTo>
                    <a:pt x="2616624" y="49096"/>
                  </a:lnTo>
                  <a:lnTo>
                    <a:pt x="51388" y="49096"/>
                  </a:lnTo>
                  <a:lnTo>
                    <a:pt x="43371" y="48922"/>
                  </a:lnTo>
                  <a:lnTo>
                    <a:pt x="12213" y="28803"/>
                  </a:lnTo>
                  <a:lnTo>
                    <a:pt x="13203" y="21021"/>
                  </a:lnTo>
                  <a:lnTo>
                    <a:pt x="17504" y="13473"/>
                  </a:lnTo>
                  <a:lnTo>
                    <a:pt x="23945" y="8633"/>
                  </a:lnTo>
                  <a:lnTo>
                    <a:pt x="31946" y="6484"/>
                  </a:lnTo>
                  <a:lnTo>
                    <a:pt x="40445" y="6350"/>
                  </a:lnTo>
                  <a:lnTo>
                    <a:pt x="46403" y="6350"/>
                  </a:lnTo>
                  <a:lnTo>
                    <a:pt x="40221" y="2580"/>
                  </a:lnTo>
                  <a:lnTo>
                    <a:pt x="31258" y="0"/>
                  </a:lnTo>
                  <a:close/>
                </a:path>
                <a:path w="2628265" h="58420">
                  <a:moveTo>
                    <a:pt x="2589647" y="57631"/>
                  </a:moveTo>
                  <a:lnTo>
                    <a:pt x="2559168" y="57631"/>
                  </a:lnTo>
                  <a:lnTo>
                    <a:pt x="2576585" y="58102"/>
                  </a:lnTo>
                  <a:lnTo>
                    <a:pt x="2589647" y="57631"/>
                  </a:lnTo>
                  <a:close/>
                </a:path>
                <a:path w="2628265" h="58420">
                  <a:moveTo>
                    <a:pt x="2576834" y="49045"/>
                  </a:moveTo>
                  <a:lnTo>
                    <a:pt x="51388" y="49045"/>
                  </a:lnTo>
                  <a:lnTo>
                    <a:pt x="2576834" y="49096"/>
                  </a:lnTo>
                  <a:close/>
                </a:path>
                <a:path w="2628265" h="58420">
                  <a:moveTo>
                    <a:pt x="2617194" y="6350"/>
                  </a:moveTo>
                  <a:lnTo>
                    <a:pt x="2587782" y="6350"/>
                  </a:lnTo>
                  <a:lnTo>
                    <a:pt x="2596281" y="6484"/>
                  </a:lnTo>
                  <a:lnTo>
                    <a:pt x="2604279" y="8633"/>
                  </a:lnTo>
                  <a:lnTo>
                    <a:pt x="2610717" y="13473"/>
                  </a:lnTo>
                  <a:lnTo>
                    <a:pt x="2615029" y="21021"/>
                  </a:lnTo>
                  <a:lnTo>
                    <a:pt x="2616018" y="28803"/>
                  </a:lnTo>
                  <a:lnTo>
                    <a:pt x="2613680" y="36159"/>
                  </a:lnTo>
                  <a:lnTo>
                    <a:pt x="2576834" y="49096"/>
                  </a:lnTo>
                  <a:lnTo>
                    <a:pt x="2616624" y="49096"/>
                  </a:lnTo>
                  <a:lnTo>
                    <a:pt x="2625525" y="40117"/>
                  </a:lnTo>
                  <a:lnTo>
                    <a:pt x="2628233" y="30435"/>
                  </a:lnTo>
                  <a:lnTo>
                    <a:pt x="2627259" y="20810"/>
                  </a:lnTo>
                  <a:lnTo>
                    <a:pt x="2622961" y="12028"/>
                  </a:lnTo>
                  <a:lnTo>
                    <a:pt x="2617194" y="6350"/>
                  </a:lnTo>
                  <a:close/>
                </a:path>
                <a:path w="2628265" h="58420">
                  <a:moveTo>
                    <a:pt x="46403" y="6350"/>
                  </a:moveTo>
                  <a:lnTo>
                    <a:pt x="40445" y="6350"/>
                  </a:lnTo>
                  <a:lnTo>
                    <a:pt x="48378" y="7554"/>
                  </a:lnTo>
                  <a:lnTo>
                    <a:pt x="46403" y="6350"/>
                  </a:lnTo>
                  <a:close/>
                </a:path>
                <a:path w="2628265" h="58420">
                  <a:moveTo>
                    <a:pt x="2596979" y="0"/>
                  </a:moveTo>
                  <a:lnTo>
                    <a:pt x="2588014" y="2580"/>
                  </a:lnTo>
                  <a:lnTo>
                    <a:pt x="2579844" y="7554"/>
                  </a:lnTo>
                  <a:lnTo>
                    <a:pt x="2587782" y="6350"/>
                  </a:lnTo>
                  <a:lnTo>
                    <a:pt x="2617194" y="6350"/>
                  </a:lnTo>
                  <a:lnTo>
                    <a:pt x="2615696" y="4875"/>
                  </a:lnTo>
                  <a:lnTo>
                    <a:pt x="2606340" y="527"/>
                  </a:lnTo>
                  <a:lnTo>
                    <a:pt x="2596979" y="0"/>
                  </a:lnTo>
                  <a:close/>
                </a:path>
              </a:pathLst>
            </a:custGeom>
            <a:solidFill>
              <a:srgbClr val="F04E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bk object 26"/>
            <p:cNvSpPr/>
            <p:nvPr/>
          </p:nvSpPr>
          <p:spPr>
            <a:xfrm>
              <a:off x="2279127" y="5708432"/>
              <a:ext cx="2628265" cy="58419"/>
            </a:xfrm>
            <a:custGeom>
              <a:avLst/>
              <a:gdLst/>
              <a:ahLst/>
              <a:cxnLst/>
              <a:rect l="l" t="t" r="r" b="b"/>
              <a:pathLst>
                <a:path w="2628265" h="58420">
                  <a:moveTo>
                    <a:pt x="51641" y="0"/>
                  </a:moveTo>
                  <a:lnTo>
                    <a:pt x="32417" y="693"/>
                  </a:lnTo>
                  <a:lnTo>
                    <a:pt x="14922" y="5653"/>
                  </a:lnTo>
                  <a:lnTo>
                    <a:pt x="2696" y="17984"/>
                  </a:lnTo>
                  <a:lnTo>
                    <a:pt x="0" y="27664"/>
                  </a:lnTo>
                  <a:lnTo>
                    <a:pt x="974" y="37286"/>
                  </a:lnTo>
                  <a:lnTo>
                    <a:pt x="5270" y="46068"/>
                  </a:lnTo>
                  <a:lnTo>
                    <a:pt x="12539" y="53226"/>
                  </a:lnTo>
                  <a:lnTo>
                    <a:pt x="21896" y="57574"/>
                  </a:lnTo>
                  <a:lnTo>
                    <a:pt x="31258" y="58102"/>
                  </a:lnTo>
                  <a:lnTo>
                    <a:pt x="40221" y="55521"/>
                  </a:lnTo>
                  <a:lnTo>
                    <a:pt x="46395" y="51756"/>
                  </a:lnTo>
                  <a:lnTo>
                    <a:pt x="40445" y="51756"/>
                  </a:lnTo>
                  <a:lnTo>
                    <a:pt x="31946" y="51621"/>
                  </a:lnTo>
                  <a:lnTo>
                    <a:pt x="23945" y="49470"/>
                  </a:lnTo>
                  <a:lnTo>
                    <a:pt x="17504" y="44628"/>
                  </a:lnTo>
                  <a:lnTo>
                    <a:pt x="13198" y="37075"/>
                  </a:lnTo>
                  <a:lnTo>
                    <a:pt x="12208" y="29293"/>
                  </a:lnTo>
                  <a:lnTo>
                    <a:pt x="14543" y="21940"/>
                  </a:lnTo>
                  <a:lnTo>
                    <a:pt x="51401" y="9005"/>
                  </a:lnTo>
                  <a:lnTo>
                    <a:pt x="2616624" y="9005"/>
                  </a:lnTo>
                  <a:lnTo>
                    <a:pt x="2613302" y="5653"/>
                  </a:lnTo>
                  <a:lnTo>
                    <a:pt x="2595809" y="693"/>
                  </a:lnTo>
                  <a:lnTo>
                    <a:pt x="2589647" y="471"/>
                  </a:lnTo>
                  <a:lnTo>
                    <a:pt x="69054" y="471"/>
                  </a:lnTo>
                  <a:lnTo>
                    <a:pt x="51641" y="0"/>
                  </a:lnTo>
                  <a:close/>
                </a:path>
                <a:path w="2628265" h="58420">
                  <a:moveTo>
                    <a:pt x="2579844" y="50547"/>
                  </a:moveTo>
                  <a:lnTo>
                    <a:pt x="2588014" y="55521"/>
                  </a:lnTo>
                  <a:lnTo>
                    <a:pt x="2596979" y="58102"/>
                  </a:lnTo>
                  <a:lnTo>
                    <a:pt x="2606340" y="57574"/>
                  </a:lnTo>
                  <a:lnTo>
                    <a:pt x="2615696" y="53226"/>
                  </a:lnTo>
                  <a:lnTo>
                    <a:pt x="2617188" y="51756"/>
                  </a:lnTo>
                  <a:lnTo>
                    <a:pt x="2587786" y="51756"/>
                  </a:lnTo>
                  <a:lnTo>
                    <a:pt x="2579844" y="50547"/>
                  </a:lnTo>
                  <a:close/>
                </a:path>
                <a:path w="2628265" h="58420">
                  <a:moveTo>
                    <a:pt x="48378" y="50547"/>
                  </a:moveTo>
                  <a:lnTo>
                    <a:pt x="40445" y="51756"/>
                  </a:lnTo>
                  <a:lnTo>
                    <a:pt x="46395" y="51756"/>
                  </a:lnTo>
                  <a:lnTo>
                    <a:pt x="48378" y="50547"/>
                  </a:lnTo>
                  <a:close/>
                </a:path>
                <a:path w="2628265" h="58420">
                  <a:moveTo>
                    <a:pt x="2616624" y="9005"/>
                  </a:moveTo>
                  <a:lnTo>
                    <a:pt x="2576859" y="9005"/>
                  </a:lnTo>
                  <a:lnTo>
                    <a:pt x="2584863" y="9173"/>
                  </a:lnTo>
                  <a:lnTo>
                    <a:pt x="2593121" y="9981"/>
                  </a:lnTo>
                  <a:lnTo>
                    <a:pt x="2601037" y="11968"/>
                  </a:lnTo>
                  <a:lnTo>
                    <a:pt x="2608012" y="15672"/>
                  </a:lnTo>
                  <a:lnTo>
                    <a:pt x="2613680" y="21940"/>
                  </a:lnTo>
                  <a:lnTo>
                    <a:pt x="2616018" y="29293"/>
                  </a:lnTo>
                  <a:lnTo>
                    <a:pt x="2615029" y="37075"/>
                  </a:lnTo>
                  <a:lnTo>
                    <a:pt x="2610717" y="44628"/>
                  </a:lnTo>
                  <a:lnTo>
                    <a:pt x="2604289" y="49470"/>
                  </a:lnTo>
                  <a:lnTo>
                    <a:pt x="2596290" y="51621"/>
                  </a:lnTo>
                  <a:lnTo>
                    <a:pt x="2587786" y="51756"/>
                  </a:lnTo>
                  <a:lnTo>
                    <a:pt x="2617188" y="51756"/>
                  </a:lnTo>
                  <a:lnTo>
                    <a:pt x="2622961" y="46068"/>
                  </a:lnTo>
                  <a:lnTo>
                    <a:pt x="2627259" y="37286"/>
                  </a:lnTo>
                  <a:lnTo>
                    <a:pt x="2628233" y="27664"/>
                  </a:lnTo>
                  <a:lnTo>
                    <a:pt x="2625525" y="17984"/>
                  </a:lnTo>
                  <a:lnTo>
                    <a:pt x="2616624" y="9005"/>
                  </a:lnTo>
                  <a:close/>
                </a:path>
                <a:path w="2628265" h="58420">
                  <a:moveTo>
                    <a:pt x="2576859" y="9005"/>
                  </a:moveTo>
                  <a:lnTo>
                    <a:pt x="51401" y="9005"/>
                  </a:lnTo>
                  <a:lnTo>
                    <a:pt x="2576859" y="9043"/>
                  </a:lnTo>
                  <a:close/>
                </a:path>
                <a:path w="2628265" h="58420">
                  <a:moveTo>
                    <a:pt x="2576585" y="0"/>
                  </a:moveTo>
                  <a:lnTo>
                    <a:pt x="2559168" y="471"/>
                  </a:lnTo>
                  <a:lnTo>
                    <a:pt x="2589647" y="471"/>
                  </a:lnTo>
                  <a:lnTo>
                    <a:pt x="2576585" y="0"/>
                  </a:lnTo>
                  <a:close/>
                </a:path>
              </a:pathLst>
            </a:custGeom>
            <a:solidFill>
              <a:srgbClr val="F04E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2125086" y="7435926"/>
            <a:ext cx="2936308" cy="263125"/>
            <a:chOff x="2125086" y="7435926"/>
            <a:chExt cx="2936308" cy="263125"/>
          </a:xfrm>
        </p:grpSpPr>
        <p:sp>
          <p:nvSpPr>
            <p:cNvPr id="50" name="bk object 27"/>
            <p:cNvSpPr/>
            <p:nvPr/>
          </p:nvSpPr>
          <p:spPr>
            <a:xfrm>
              <a:off x="2125086" y="7435929"/>
              <a:ext cx="154609" cy="26312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bk object 28"/>
            <p:cNvSpPr/>
            <p:nvPr/>
          </p:nvSpPr>
          <p:spPr>
            <a:xfrm>
              <a:off x="4906791" y="7435926"/>
              <a:ext cx="154603" cy="26312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bk object 29"/>
            <p:cNvSpPr/>
            <p:nvPr/>
          </p:nvSpPr>
          <p:spPr>
            <a:xfrm>
              <a:off x="2279127" y="7512680"/>
              <a:ext cx="2628265" cy="58419"/>
            </a:xfrm>
            <a:custGeom>
              <a:avLst/>
              <a:gdLst/>
              <a:ahLst/>
              <a:cxnLst/>
              <a:rect l="l" t="t" r="r" b="b"/>
              <a:pathLst>
                <a:path w="2628265" h="58420">
                  <a:moveTo>
                    <a:pt x="31258" y="0"/>
                  </a:moveTo>
                  <a:lnTo>
                    <a:pt x="0" y="30435"/>
                  </a:lnTo>
                  <a:lnTo>
                    <a:pt x="2696" y="40117"/>
                  </a:lnTo>
                  <a:lnTo>
                    <a:pt x="14924" y="52448"/>
                  </a:lnTo>
                  <a:lnTo>
                    <a:pt x="32424" y="57408"/>
                  </a:lnTo>
                  <a:lnTo>
                    <a:pt x="51652" y="58102"/>
                  </a:lnTo>
                  <a:lnTo>
                    <a:pt x="69066" y="57631"/>
                  </a:lnTo>
                  <a:lnTo>
                    <a:pt x="2589647" y="57631"/>
                  </a:lnTo>
                  <a:lnTo>
                    <a:pt x="2595809" y="57408"/>
                  </a:lnTo>
                  <a:lnTo>
                    <a:pt x="2613302" y="52448"/>
                  </a:lnTo>
                  <a:lnTo>
                    <a:pt x="2616624" y="49096"/>
                  </a:lnTo>
                  <a:lnTo>
                    <a:pt x="51388" y="49096"/>
                  </a:lnTo>
                  <a:lnTo>
                    <a:pt x="43371" y="48922"/>
                  </a:lnTo>
                  <a:lnTo>
                    <a:pt x="12213" y="28803"/>
                  </a:lnTo>
                  <a:lnTo>
                    <a:pt x="13203" y="21021"/>
                  </a:lnTo>
                  <a:lnTo>
                    <a:pt x="17504" y="13473"/>
                  </a:lnTo>
                  <a:lnTo>
                    <a:pt x="23945" y="8633"/>
                  </a:lnTo>
                  <a:lnTo>
                    <a:pt x="31946" y="6484"/>
                  </a:lnTo>
                  <a:lnTo>
                    <a:pt x="40445" y="6350"/>
                  </a:lnTo>
                  <a:lnTo>
                    <a:pt x="46403" y="6350"/>
                  </a:lnTo>
                  <a:lnTo>
                    <a:pt x="40221" y="2580"/>
                  </a:lnTo>
                  <a:lnTo>
                    <a:pt x="31258" y="0"/>
                  </a:lnTo>
                  <a:close/>
                </a:path>
                <a:path w="2628265" h="58420">
                  <a:moveTo>
                    <a:pt x="2589647" y="57631"/>
                  </a:moveTo>
                  <a:lnTo>
                    <a:pt x="2559168" y="57631"/>
                  </a:lnTo>
                  <a:lnTo>
                    <a:pt x="2576585" y="58102"/>
                  </a:lnTo>
                  <a:lnTo>
                    <a:pt x="2589647" y="57631"/>
                  </a:lnTo>
                  <a:close/>
                </a:path>
                <a:path w="2628265" h="58420">
                  <a:moveTo>
                    <a:pt x="2576834" y="49045"/>
                  </a:moveTo>
                  <a:lnTo>
                    <a:pt x="51388" y="49045"/>
                  </a:lnTo>
                  <a:lnTo>
                    <a:pt x="2576834" y="49096"/>
                  </a:lnTo>
                  <a:close/>
                </a:path>
                <a:path w="2628265" h="58420">
                  <a:moveTo>
                    <a:pt x="2617194" y="6350"/>
                  </a:moveTo>
                  <a:lnTo>
                    <a:pt x="2587782" y="6350"/>
                  </a:lnTo>
                  <a:lnTo>
                    <a:pt x="2596281" y="6484"/>
                  </a:lnTo>
                  <a:lnTo>
                    <a:pt x="2604279" y="8633"/>
                  </a:lnTo>
                  <a:lnTo>
                    <a:pt x="2610717" y="13473"/>
                  </a:lnTo>
                  <a:lnTo>
                    <a:pt x="2615029" y="21021"/>
                  </a:lnTo>
                  <a:lnTo>
                    <a:pt x="2616018" y="28803"/>
                  </a:lnTo>
                  <a:lnTo>
                    <a:pt x="2613680" y="36159"/>
                  </a:lnTo>
                  <a:lnTo>
                    <a:pt x="2576834" y="49096"/>
                  </a:lnTo>
                  <a:lnTo>
                    <a:pt x="2616624" y="49096"/>
                  </a:lnTo>
                  <a:lnTo>
                    <a:pt x="2625525" y="40117"/>
                  </a:lnTo>
                  <a:lnTo>
                    <a:pt x="2628233" y="30435"/>
                  </a:lnTo>
                  <a:lnTo>
                    <a:pt x="2627259" y="20810"/>
                  </a:lnTo>
                  <a:lnTo>
                    <a:pt x="2622961" y="12028"/>
                  </a:lnTo>
                  <a:lnTo>
                    <a:pt x="2617194" y="6350"/>
                  </a:lnTo>
                  <a:close/>
                </a:path>
                <a:path w="2628265" h="58420">
                  <a:moveTo>
                    <a:pt x="46403" y="6350"/>
                  </a:moveTo>
                  <a:lnTo>
                    <a:pt x="40445" y="6350"/>
                  </a:lnTo>
                  <a:lnTo>
                    <a:pt x="48378" y="7554"/>
                  </a:lnTo>
                  <a:lnTo>
                    <a:pt x="46403" y="6350"/>
                  </a:lnTo>
                  <a:close/>
                </a:path>
                <a:path w="2628265" h="58420">
                  <a:moveTo>
                    <a:pt x="2596979" y="0"/>
                  </a:moveTo>
                  <a:lnTo>
                    <a:pt x="2588014" y="2580"/>
                  </a:lnTo>
                  <a:lnTo>
                    <a:pt x="2579844" y="7554"/>
                  </a:lnTo>
                  <a:lnTo>
                    <a:pt x="2587782" y="6350"/>
                  </a:lnTo>
                  <a:lnTo>
                    <a:pt x="2617194" y="6350"/>
                  </a:lnTo>
                  <a:lnTo>
                    <a:pt x="2615696" y="4875"/>
                  </a:lnTo>
                  <a:lnTo>
                    <a:pt x="2606340" y="527"/>
                  </a:lnTo>
                  <a:lnTo>
                    <a:pt x="2596979" y="0"/>
                  </a:lnTo>
                  <a:close/>
                </a:path>
              </a:pathLst>
            </a:custGeom>
            <a:solidFill>
              <a:srgbClr val="F04E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bk object 30"/>
            <p:cNvSpPr/>
            <p:nvPr/>
          </p:nvSpPr>
          <p:spPr>
            <a:xfrm>
              <a:off x="2279127" y="7564183"/>
              <a:ext cx="2628265" cy="58419"/>
            </a:xfrm>
            <a:custGeom>
              <a:avLst/>
              <a:gdLst/>
              <a:ahLst/>
              <a:cxnLst/>
              <a:rect l="l" t="t" r="r" b="b"/>
              <a:pathLst>
                <a:path w="2628265" h="58420">
                  <a:moveTo>
                    <a:pt x="51641" y="0"/>
                  </a:moveTo>
                  <a:lnTo>
                    <a:pt x="32417" y="693"/>
                  </a:lnTo>
                  <a:lnTo>
                    <a:pt x="14922" y="5653"/>
                  </a:lnTo>
                  <a:lnTo>
                    <a:pt x="2696" y="17984"/>
                  </a:lnTo>
                  <a:lnTo>
                    <a:pt x="0" y="27664"/>
                  </a:lnTo>
                  <a:lnTo>
                    <a:pt x="974" y="37286"/>
                  </a:lnTo>
                  <a:lnTo>
                    <a:pt x="5270" y="46068"/>
                  </a:lnTo>
                  <a:lnTo>
                    <a:pt x="12539" y="53226"/>
                  </a:lnTo>
                  <a:lnTo>
                    <a:pt x="21896" y="57574"/>
                  </a:lnTo>
                  <a:lnTo>
                    <a:pt x="31258" y="58102"/>
                  </a:lnTo>
                  <a:lnTo>
                    <a:pt x="40221" y="55521"/>
                  </a:lnTo>
                  <a:lnTo>
                    <a:pt x="46395" y="51756"/>
                  </a:lnTo>
                  <a:lnTo>
                    <a:pt x="40445" y="51756"/>
                  </a:lnTo>
                  <a:lnTo>
                    <a:pt x="31946" y="51621"/>
                  </a:lnTo>
                  <a:lnTo>
                    <a:pt x="23945" y="49470"/>
                  </a:lnTo>
                  <a:lnTo>
                    <a:pt x="17504" y="44628"/>
                  </a:lnTo>
                  <a:lnTo>
                    <a:pt x="13198" y="37075"/>
                  </a:lnTo>
                  <a:lnTo>
                    <a:pt x="12208" y="29293"/>
                  </a:lnTo>
                  <a:lnTo>
                    <a:pt x="14543" y="21940"/>
                  </a:lnTo>
                  <a:lnTo>
                    <a:pt x="51401" y="9005"/>
                  </a:lnTo>
                  <a:lnTo>
                    <a:pt x="2616624" y="9005"/>
                  </a:lnTo>
                  <a:lnTo>
                    <a:pt x="2613302" y="5653"/>
                  </a:lnTo>
                  <a:lnTo>
                    <a:pt x="2595809" y="693"/>
                  </a:lnTo>
                  <a:lnTo>
                    <a:pt x="2589647" y="471"/>
                  </a:lnTo>
                  <a:lnTo>
                    <a:pt x="69054" y="471"/>
                  </a:lnTo>
                  <a:lnTo>
                    <a:pt x="51641" y="0"/>
                  </a:lnTo>
                  <a:close/>
                </a:path>
                <a:path w="2628265" h="58420">
                  <a:moveTo>
                    <a:pt x="2579844" y="50547"/>
                  </a:moveTo>
                  <a:lnTo>
                    <a:pt x="2588014" y="55521"/>
                  </a:lnTo>
                  <a:lnTo>
                    <a:pt x="2596979" y="58102"/>
                  </a:lnTo>
                  <a:lnTo>
                    <a:pt x="2606340" y="57574"/>
                  </a:lnTo>
                  <a:lnTo>
                    <a:pt x="2615696" y="53226"/>
                  </a:lnTo>
                  <a:lnTo>
                    <a:pt x="2617188" y="51756"/>
                  </a:lnTo>
                  <a:lnTo>
                    <a:pt x="2587786" y="51756"/>
                  </a:lnTo>
                  <a:lnTo>
                    <a:pt x="2579844" y="50547"/>
                  </a:lnTo>
                  <a:close/>
                </a:path>
                <a:path w="2628265" h="58420">
                  <a:moveTo>
                    <a:pt x="48378" y="50547"/>
                  </a:moveTo>
                  <a:lnTo>
                    <a:pt x="40445" y="51756"/>
                  </a:lnTo>
                  <a:lnTo>
                    <a:pt x="46395" y="51756"/>
                  </a:lnTo>
                  <a:lnTo>
                    <a:pt x="48378" y="50547"/>
                  </a:lnTo>
                  <a:close/>
                </a:path>
                <a:path w="2628265" h="58420">
                  <a:moveTo>
                    <a:pt x="2616624" y="9005"/>
                  </a:moveTo>
                  <a:lnTo>
                    <a:pt x="2576859" y="9005"/>
                  </a:lnTo>
                  <a:lnTo>
                    <a:pt x="2584863" y="9173"/>
                  </a:lnTo>
                  <a:lnTo>
                    <a:pt x="2593121" y="9981"/>
                  </a:lnTo>
                  <a:lnTo>
                    <a:pt x="2601037" y="11968"/>
                  </a:lnTo>
                  <a:lnTo>
                    <a:pt x="2608012" y="15672"/>
                  </a:lnTo>
                  <a:lnTo>
                    <a:pt x="2613680" y="21940"/>
                  </a:lnTo>
                  <a:lnTo>
                    <a:pt x="2616018" y="29293"/>
                  </a:lnTo>
                  <a:lnTo>
                    <a:pt x="2615029" y="37075"/>
                  </a:lnTo>
                  <a:lnTo>
                    <a:pt x="2610717" y="44628"/>
                  </a:lnTo>
                  <a:lnTo>
                    <a:pt x="2604289" y="49470"/>
                  </a:lnTo>
                  <a:lnTo>
                    <a:pt x="2596290" y="51621"/>
                  </a:lnTo>
                  <a:lnTo>
                    <a:pt x="2587786" y="51756"/>
                  </a:lnTo>
                  <a:lnTo>
                    <a:pt x="2617188" y="51756"/>
                  </a:lnTo>
                  <a:lnTo>
                    <a:pt x="2622961" y="46068"/>
                  </a:lnTo>
                  <a:lnTo>
                    <a:pt x="2627259" y="37286"/>
                  </a:lnTo>
                  <a:lnTo>
                    <a:pt x="2628233" y="27664"/>
                  </a:lnTo>
                  <a:lnTo>
                    <a:pt x="2625525" y="17984"/>
                  </a:lnTo>
                  <a:lnTo>
                    <a:pt x="2616624" y="9005"/>
                  </a:lnTo>
                  <a:close/>
                </a:path>
                <a:path w="2628265" h="58420">
                  <a:moveTo>
                    <a:pt x="2576859" y="9005"/>
                  </a:moveTo>
                  <a:lnTo>
                    <a:pt x="51401" y="9005"/>
                  </a:lnTo>
                  <a:lnTo>
                    <a:pt x="2576859" y="9043"/>
                  </a:lnTo>
                  <a:close/>
                </a:path>
                <a:path w="2628265" h="58420">
                  <a:moveTo>
                    <a:pt x="2576585" y="0"/>
                  </a:moveTo>
                  <a:lnTo>
                    <a:pt x="2559168" y="471"/>
                  </a:lnTo>
                  <a:lnTo>
                    <a:pt x="2589647" y="471"/>
                  </a:lnTo>
                  <a:lnTo>
                    <a:pt x="2576585" y="0"/>
                  </a:lnTo>
                  <a:close/>
                </a:path>
              </a:pathLst>
            </a:custGeom>
            <a:solidFill>
              <a:srgbClr val="F04E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4" name="bk object 31"/>
          <p:cNvSpPr/>
          <p:nvPr/>
        </p:nvSpPr>
        <p:spPr>
          <a:xfrm>
            <a:off x="2800489" y="10881513"/>
            <a:ext cx="36195" cy="36195"/>
          </a:xfrm>
          <a:custGeom>
            <a:avLst/>
            <a:gdLst/>
            <a:ahLst/>
            <a:cxnLst/>
            <a:rect l="l" t="t" r="r" b="b"/>
            <a:pathLst>
              <a:path w="36194" h="36195">
                <a:moveTo>
                  <a:pt x="35991" y="0"/>
                </a:moveTo>
                <a:lnTo>
                  <a:pt x="35991" y="36004"/>
                </a:lnTo>
                <a:lnTo>
                  <a:pt x="0" y="36004"/>
                </a:lnTo>
              </a:path>
            </a:pathLst>
          </a:custGeom>
          <a:ln w="900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k object 36"/>
          <p:cNvSpPr/>
          <p:nvPr/>
        </p:nvSpPr>
        <p:spPr>
          <a:xfrm>
            <a:off x="2800483" y="9507544"/>
            <a:ext cx="36195" cy="36195"/>
          </a:xfrm>
          <a:custGeom>
            <a:avLst/>
            <a:gdLst/>
            <a:ahLst/>
            <a:cxnLst/>
            <a:rect l="l" t="t" r="r" b="b"/>
            <a:pathLst>
              <a:path w="36194" h="36195">
                <a:moveTo>
                  <a:pt x="0" y="0"/>
                </a:moveTo>
                <a:lnTo>
                  <a:pt x="35991" y="0"/>
                </a:lnTo>
                <a:lnTo>
                  <a:pt x="35991" y="36004"/>
                </a:lnTo>
              </a:path>
            </a:pathLst>
          </a:custGeom>
          <a:ln w="900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37"/>
          <p:cNvSpPr/>
          <p:nvPr/>
        </p:nvSpPr>
        <p:spPr>
          <a:xfrm>
            <a:off x="2836481" y="9613968"/>
            <a:ext cx="0" cy="1232535"/>
          </a:xfrm>
          <a:custGeom>
            <a:avLst/>
            <a:gdLst/>
            <a:ahLst/>
            <a:cxnLst/>
            <a:rect l="l" t="t" r="r" b="b"/>
            <a:pathLst>
              <a:path h="1232534">
                <a:moveTo>
                  <a:pt x="0" y="0"/>
                </a:moveTo>
                <a:lnTo>
                  <a:pt x="0" y="1232331"/>
                </a:lnTo>
              </a:path>
            </a:pathLst>
          </a:custGeom>
          <a:ln w="9004">
            <a:solidFill>
              <a:srgbClr val="231F2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04" y="398395"/>
            <a:ext cx="4593673" cy="474186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04" y="2563785"/>
            <a:ext cx="3840057" cy="397977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45" y="915784"/>
            <a:ext cx="4521698" cy="1621545"/>
          </a:xfrm>
          <a:prstGeom prst="rect">
            <a:avLst/>
          </a:prstGeom>
        </p:spPr>
      </p:pic>
      <p:sp>
        <p:nvSpPr>
          <p:cNvPr id="71" name="object 9"/>
          <p:cNvSpPr txBox="1"/>
          <p:nvPr/>
        </p:nvSpPr>
        <p:spPr>
          <a:xfrm>
            <a:off x="3206728" y="10204021"/>
            <a:ext cx="1786889" cy="24429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ts val="1820"/>
              </a:lnSpc>
            </a:pPr>
            <a:r>
              <a:rPr sz="1350" spc="25" dirty="0" smtClean="0">
                <a:solidFill>
                  <a:srgbClr val="F04E6E"/>
                </a:solidFill>
                <a:latin typeface="HGP明朝E"/>
                <a:cs typeface="HGP明朝E"/>
              </a:rPr>
              <a:t>TEL</a:t>
            </a:r>
            <a:r>
              <a:rPr sz="2000" spc="-55" dirty="0" smtClean="0">
                <a:solidFill>
                  <a:srgbClr val="F04E6E"/>
                </a:solidFill>
                <a:latin typeface="HGP明朝E"/>
                <a:cs typeface="HGP明朝E"/>
              </a:rPr>
              <a:t> </a:t>
            </a:r>
            <a:r>
              <a:rPr sz="1850" spc="-50" dirty="0" smtClean="0">
                <a:solidFill>
                  <a:srgbClr val="F04E6E"/>
                </a:solidFill>
                <a:latin typeface="HGP明朝E"/>
                <a:cs typeface="HGP明朝E"/>
              </a:rPr>
              <a:t>03-1234-1111</a:t>
            </a:r>
            <a:endParaRPr sz="850" spc="-50" dirty="0">
              <a:latin typeface="ＭＳ Ｐゴシック"/>
              <a:cs typeface="ＭＳ Ｐゴシック"/>
            </a:endParaRPr>
          </a:p>
        </p:txBody>
      </p:sp>
      <p:sp>
        <p:nvSpPr>
          <p:cNvPr id="72" name="object 3"/>
          <p:cNvSpPr txBox="1"/>
          <p:nvPr/>
        </p:nvSpPr>
        <p:spPr>
          <a:xfrm>
            <a:off x="2182250" y="4631575"/>
            <a:ext cx="2880000" cy="17120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ts val="1215"/>
              </a:lnSpc>
            </a:pPr>
            <a:r>
              <a:rPr sz="1550" dirty="0" smtClean="0">
                <a:solidFill>
                  <a:srgbClr val="4C4D4F"/>
                </a:solidFill>
                <a:latin typeface="HGPｺﾞｼｯｸE"/>
                <a:cs typeface="HGPｺﾞｼｯｸE"/>
              </a:rPr>
              <a:t>お疲れ肌から解放</a:t>
            </a:r>
            <a:endParaRPr sz="5300" dirty="0">
              <a:latin typeface="HGP明朝E"/>
              <a:cs typeface="HGP明朝E"/>
            </a:endParaRPr>
          </a:p>
        </p:txBody>
      </p:sp>
      <p:sp>
        <p:nvSpPr>
          <p:cNvPr id="73" name="object 3"/>
          <p:cNvSpPr txBox="1"/>
          <p:nvPr/>
        </p:nvSpPr>
        <p:spPr>
          <a:xfrm>
            <a:off x="2182250" y="4761853"/>
            <a:ext cx="2880000" cy="7098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ts val="5400"/>
              </a:lnSpc>
            </a:pPr>
            <a:r>
              <a:rPr sz="3950" spc="40" dirty="0" smtClean="0">
                <a:solidFill>
                  <a:srgbClr val="F04E6E"/>
                </a:solidFill>
                <a:latin typeface="HGP明朝E"/>
                <a:cs typeface="HGP明朝E"/>
              </a:rPr>
              <a:t>￥</a:t>
            </a:r>
            <a:r>
              <a:rPr sz="5300" spc="40" dirty="0">
                <a:solidFill>
                  <a:srgbClr val="F04E6E"/>
                </a:solidFill>
                <a:latin typeface="HGP明朝E"/>
                <a:cs typeface="HGP明朝E"/>
              </a:rPr>
              <a:t>4,000</a:t>
            </a:r>
            <a:endParaRPr sz="5300" spc="40" dirty="0">
              <a:latin typeface="HGP明朝E"/>
              <a:cs typeface="HGP明朝E"/>
            </a:endParaRPr>
          </a:p>
        </p:txBody>
      </p:sp>
      <p:sp>
        <p:nvSpPr>
          <p:cNvPr id="74" name="object 3"/>
          <p:cNvSpPr txBox="1"/>
          <p:nvPr/>
        </p:nvSpPr>
        <p:spPr>
          <a:xfrm>
            <a:off x="2182250" y="5990709"/>
            <a:ext cx="2880000" cy="47897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ts val="3635"/>
              </a:lnSpc>
              <a:spcBef>
                <a:spcPts val="135"/>
              </a:spcBef>
              <a:spcAft>
                <a:spcPts val="600"/>
              </a:spcAft>
            </a:pPr>
            <a:r>
              <a:rPr sz="3150" spc="40" dirty="0" err="1" smtClean="0">
                <a:solidFill>
                  <a:srgbClr val="4C4D4F"/>
                </a:solidFill>
                <a:latin typeface="HGP明朝E"/>
                <a:cs typeface="HGP明朝E"/>
              </a:rPr>
              <a:t>リンパマッサージ</a:t>
            </a:r>
            <a:endParaRPr sz="5300" spc="40" dirty="0">
              <a:latin typeface="HGP明朝E"/>
              <a:cs typeface="HGP明朝E"/>
            </a:endParaRPr>
          </a:p>
        </p:txBody>
      </p:sp>
      <p:sp>
        <p:nvSpPr>
          <p:cNvPr id="75" name="object 3"/>
          <p:cNvSpPr txBox="1"/>
          <p:nvPr/>
        </p:nvSpPr>
        <p:spPr>
          <a:xfrm>
            <a:off x="2182250" y="6499601"/>
            <a:ext cx="2880000" cy="17120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ts val="1215"/>
              </a:lnSpc>
            </a:pPr>
            <a:r>
              <a:rPr sz="1550" dirty="0" smtClean="0">
                <a:solidFill>
                  <a:srgbClr val="4C4D4F"/>
                </a:solidFill>
                <a:latin typeface="HGPｺﾞｼｯｸE"/>
                <a:cs typeface="HGPｺﾞｼｯｸE"/>
              </a:rPr>
              <a:t>お疲れ肌から解放</a:t>
            </a:r>
            <a:endParaRPr sz="5300" dirty="0">
              <a:latin typeface="HGP明朝E"/>
              <a:cs typeface="HGP明朝E"/>
            </a:endParaRPr>
          </a:p>
        </p:txBody>
      </p:sp>
      <p:sp>
        <p:nvSpPr>
          <p:cNvPr id="76" name="object 3"/>
          <p:cNvSpPr txBox="1"/>
          <p:nvPr/>
        </p:nvSpPr>
        <p:spPr>
          <a:xfrm>
            <a:off x="2182250" y="6629879"/>
            <a:ext cx="2880000" cy="7098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ts val="5400"/>
              </a:lnSpc>
            </a:pPr>
            <a:r>
              <a:rPr sz="3950" spc="40" dirty="0" smtClean="0">
                <a:solidFill>
                  <a:srgbClr val="F04E6E"/>
                </a:solidFill>
                <a:latin typeface="HGP明朝E"/>
                <a:cs typeface="HGP明朝E"/>
              </a:rPr>
              <a:t>￥</a:t>
            </a:r>
            <a:r>
              <a:rPr sz="5300" spc="40" dirty="0">
                <a:solidFill>
                  <a:srgbClr val="F04E6E"/>
                </a:solidFill>
                <a:latin typeface="HGP明朝E"/>
                <a:cs typeface="HGP明朝E"/>
              </a:rPr>
              <a:t>4,000</a:t>
            </a:r>
            <a:endParaRPr sz="5300" spc="40" dirty="0">
              <a:latin typeface="HGP明朝E"/>
              <a:cs typeface="HGP明朝E"/>
            </a:endParaRPr>
          </a:p>
        </p:txBody>
      </p:sp>
      <p:sp>
        <p:nvSpPr>
          <p:cNvPr id="77" name="object 3"/>
          <p:cNvSpPr txBox="1"/>
          <p:nvPr/>
        </p:nvSpPr>
        <p:spPr>
          <a:xfrm>
            <a:off x="2182250" y="7856601"/>
            <a:ext cx="2880000" cy="47897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ts val="3635"/>
              </a:lnSpc>
              <a:spcBef>
                <a:spcPts val="135"/>
              </a:spcBef>
              <a:spcAft>
                <a:spcPts val="600"/>
              </a:spcAft>
            </a:pPr>
            <a:r>
              <a:rPr sz="3150" spc="40" dirty="0" err="1" smtClean="0">
                <a:solidFill>
                  <a:srgbClr val="4C4D4F"/>
                </a:solidFill>
                <a:latin typeface="HGP明朝E"/>
                <a:cs typeface="HGP明朝E"/>
              </a:rPr>
              <a:t>リンパマッサージ</a:t>
            </a:r>
            <a:endParaRPr sz="5300" spc="40" dirty="0">
              <a:latin typeface="HGP明朝E"/>
              <a:cs typeface="HGP明朝E"/>
            </a:endParaRPr>
          </a:p>
        </p:txBody>
      </p:sp>
      <p:sp>
        <p:nvSpPr>
          <p:cNvPr id="78" name="object 3"/>
          <p:cNvSpPr txBox="1"/>
          <p:nvPr/>
        </p:nvSpPr>
        <p:spPr>
          <a:xfrm>
            <a:off x="2182250" y="8365493"/>
            <a:ext cx="2880000" cy="17120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ts val="1215"/>
              </a:lnSpc>
            </a:pPr>
            <a:r>
              <a:rPr sz="1550" dirty="0" smtClean="0">
                <a:solidFill>
                  <a:srgbClr val="4C4D4F"/>
                </a:solidFill>
                <a:latin typeface="HGPｺﾞｼｯｸE"/>
                <a:cs typeface="HGPｺﾞｼｯｸE"/>
              </a:rPr>
              <a:t>お疲れ肌から解放</a:t>
            </a:r>
            <a:endParaRPr sz="5300" dirty="0">
              <a:latin typeface="HGP明朝E"/>
              <a:cs typeface="HGP明朝E"/>
            </a:endParaRPr>
          </a:p>
        </p:txBody>
      </p:sp>
      <p:sp>
        <p:nvSpPr>
          <p:cNvPr id="79" name="object 3"/>
          <p:cNvSpPr txBox="1"/>
          <p:nvPr/>
        </p:nvSpPr>
        <p:spPr>
          <a:xfrm>
            <a:off x="2182250" y="8495771"/>
            <a:ext cx="2880000" cy="7098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ts val="5400"/>
              </a:lnSpc>
            </a:pPr>
            <a:r>
              <a:rPr sz="3950" spc="40" dirty="0" smtClean="0">
                <a:solidFill>
                  <a:srgbClr val="F04E6E"/>
                </a:solidFill>
                <a:latin typeface="HGP明朝E"/>
                <a:cs typeface="HGP明朝E"/>
              </a:rPr>
              <a:t>￥</a:t>
            </a:r>
            <a:r>
              <a:rPr sz="5300" spc="40" dirty="0">
                <a:solidFill>
                  <a:srgbClr val="F04E6E"/>
                </a:solidFill>
                <a:latin typeface="HGP明朝E"/>
                <a:cs typeface="HGP明朝E"/>
              </a:rPr>
              <a:t>4,000</a:t>
            </a:r>
            <a:endParaRPr sz="5300" spc="40" dirty="0">
              <a:latin typeface="HGP明朝E"/>
              <a:cs typeface="HGP明朝E"/>
            </a:endParaRPr>
          </a:p>
        </p:txBody>
      </p:sp>
      <p:sp>
        <p:nvSpPr>
          <p:cNvPr id="80" name="object 9"/>
          <p:cNvSpPr txBox="1"/>
          <p:nvPr/>
        </p:nvSpPr>
        <p:spPr>
          <a:xfrm>
            <a:off x="3195113" y="9634667"/>
            <a:ext cx="1786889" cy="6161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4695"/>
              </a:lnSpc>
            </a:pPr>
            <a:r>
              <a:rPr sz="4550" spc="60" dirty="0" err="1" smtClean="0">
                <a:solidFill>
                  <a:srgbClr val="F04E6E"/>
                </a:solidFill>
                <a:latin typeface="HGP明朝E"/>
                <a:cs typeface="HGP明朝E"/>
              </a:rPr>
              <a:t>Askul</a:t>
            </a:r>
            <a:endParaRPr sz="850" dirty="0">
              <a:latin typeface="ＭＳ Ｐゴシック"/>
              <a:cs typeface="ＭＳ Ｐゴシック"/>
            </a:endParaRPr>
          </a:p>
        </p:txBody>
      </p:sp>
      <p:sp>
        <p:nvSpPr>
          <p:cNvPr id="81" name="object 9"/>
          <p:cNvSpPr txBox="1"/>
          <p:nvPr/>
        </p:nvSpPr>
        <p:spPr>
          <a:xfrm>
            <a:off x="3215168" y="10435498"/>
            <a:ext cx="1786889" cy="1417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ts val="990"/>
              </a:lnSpc>
            </a:pPr>
            <a:r>
              <a:rPr sz="850" spc="10" dirty="0" smtClean="0">
                <a:solidFill>
                  <a:srgbClr val="4C4D4F"/>
                </a:solidFill>
                <a:latin typeface="ＭＳ Ｐゴシック"/>
                <a:cs typeface="ＭＳ Ｐゴシック"/>
              </a:rPr>
              <a:t>〒</a:t>
            </a:r>
            <a:r>
              <a:rPr sz="850" spc="10" dirty="0">
                <a:solidFill>
                  <a:srgbClr val="4C4D4F"/>
                </a:solidFill>
                <a:latin typeface="ＭＳ Ｐゴシック"/>
                <a:cs typeface="ＭＳ Ｐゴシック"/>
              </a:rPr>
              <a:t>135-0061 東京都江東区豊洲3-2-3</a:t>
            </a:r>
            <a:endParaRPr sz="850" spc="1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6"/>
          <p:cNvSpPr txBox="1"/>
          <p:nvPr/>
        </p:nvSpPr>
        <p:spPr>
          <a:xfrm>
            <a:off x="709640" y="9808754"/>
            <a:ext cx="1470025" cy="2311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1350" b="1" spc="-110" dirty="0">
                <a:solidFill>
                  <a:srgbClr val="4C4D4F"/>
                </a:solidFill>
                <a:latin typeface="メイリオ"/>
                <a:cs typeface="メイリオ"/>
              </a:rPr>
              <a:t>フ</a:t>
            </a:r>
            <a:r>
              <a:rPr sz="1350" b="1" spc="-170" dirty="0">
                <a:solidFill>
                  <a:srgbClr val="4C4D4F"/>
                </a:solidFill>
                <a:latin typeface="メイリオ"/>
                <a:cs typeface="メイリオ"/>
              </a:rPr>
              <a:t>ェ</a:t>
            </a:r>
            <a:r>
              <a:rPr sz="1350" b="1" spc="-110" dirty="0">
                <a:solidFill>
                  <a:srgbClr val="4C4D4F"/>
                </a:solidFill>
                <a:latin typeface="メイリオ"/>
                <a:cs typeface="メイリオ"/>
              </a:rPr>
              <a:t>イス</a:t>
            </a:r>
            <a:r>
              <a:rPr sz="1350" b="1" spc="-65" dirty="0">
                <a:solidFill>
                  <a:srgbClr val="4C4D4F"/>
                </a:solidFill>
                <a:latin typeface="メイリオ"/>
                <a:cs typeface="メイリオ"/>
              </a:rPr>
              <a:t>マ</a:t>
            </a:r>
            <a:r>
              <a:rPr sz="1350" b="1" spc="-90" dirty="0">
                <a:solidFill>
                  <a:srgbClr val="4C4D4F"/>
                </a:solidFill>
                <a:latin typeface="メイリオ"/>
                <a:cs typeface="メイリオ"/>
              </a:rPr>
              <a:t>ッ</a:t>
            </a:r>
            <a:r>
              <a:rPr sz="1350" b="1" spc="-20" dirty="0">
                <a:solidFill>
                  <a:srgbClr val="4C4D4F"/>
                </a:solidFill>
                <a:latin typeface="メイリオ"/>
                <a:cs typeface="メイリオ"/>
              </a:rPr>
              <a:t>サ</a:t>
            </a:r>
            <a:r>
              <a:rPr sz="1350" b="1" spc="-25" dirty="0">
                <a:solidFill>
                  <a:srgbClr val="4C4D4F"/>
                </a:solidFill>
                <a:latin typeface="メイリオ"/>
                <a:cs typeface="メイリオ"/>
              </a:rPr>
              <a:t>ー</a:t>
            </a:r>
            <a:r>
              <a:rPr sz="1350" b="1" spc="-5" dirty="0">
                <a:solidFill>
                  <a:srgbClr val="4C4D4F"/>
                </a:solidFill>
                <a:latin typeface="メイリオ"/>
                <a:cs typeface="メイリオ"/>
              </a:rPr>
              <a:t>ジ</a:t>
            </a:r>
            <a:endParaRPr sz="1350" dirty="0">
              <a:latin typeface="メイリオ"/>
              <a:cs typeface="メイリオ"/>
            </a:endParaRPr>
          </a:p>
        </p:txBody>
      </p:sp>
      <p:sp>
        <p:nvSpPr>
          <p:cNvPr id="33" name="object 7"/>
          <p:cNvSpPr txBox="1"/>
          <p:nvPr/>
        </p:nvSpPr>
        <p:spPr>
          <a:xfrm>
            <a:off x="429473" y="10017264"/>
            <a:ext cx="2076450" cy="339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2050" b="1" dirty="0">
                <a:solidFill>
                  <a:srgbClr val="4C4D4F"/>
                </a:solidFill>
                <a:latin typeface="メイリオ"/>
                <a:cs typeface="メイリオ"/>
              </a:rPr>
              <a:t>無</a:t>
            </a:r>
            <a:r>
              <a:rPr sz="2050" b="1" spc="30" dirty="0">
                <a:solidFill>
                  <a:srgbClr val="4C4D4F"/>
                </a:solidFill>
                <a:latin typeface="メイリオ"/>
                <a:cs typeface="メイリオ"/>
              </a:rPr>
              <a:t>料</a:t>
            </a:r>
            <a:r>
              <a:rPr sz="2050" b="1" spc="25" dirty="0">
                <a:solidFill>
                  <a:srgbClr val="4C4D4F"/>
                </a:solidFill>
                <a:latin typeface="メイリオ"/>
                <a:cs typeface="メイリオ"/>
              </a:rPr>
              <a:t>体</a:t>
            </a:r>
            <a:r>
              <a:rPr sz="2050" b="1" spc="-20" dirty="0">
                <a:solidFill>
                  <a:srgbClr val="4C4D4F"/>
                </a:solidFill>
                <a:latin typeface="メイリオ"/>
                <a:cs typeface="メイリオ"/>
              </a:rPr>
              <a:t>験</a:t>
            </a:r>
            <a:r>
              <a:rPr sz="2050" b="1" spc="-90" dirty="0">
                <a:solidFill>
                  <a:srgbClr val="4C4D4F"/>
                </a:solidFill>
                <a:latin typeface="メイリオ"/>
                <a:cs typeface="メイリオ"/>
              </a:rPr>
              <a:t>クー</a:t>
            </a:r>
            <a:r>
              <a:rPr sz="2050" b="1" spc="-35" dirty="0">
                <a:solidFill>
                  <a:srgbClr val="4C4D4F"/>
                </a:solidFill>
                <a:latin typeface="メイリオ"/>
                <a:cs typeface="メイリオ"/>
              </a:rPr>
              <a:t>ポ</a:t>
            </a:r>
            <a:r>
              <a:rPr sz="2050" b="1" spc="0" dirty="0">
                <a:solidFill>
                  <a:srgbClr val="4C4D4F"/>
                </a:solidFill>
                <a:latin typeface="メイリオ"/>
                <a:cs typeface="メイリオ"/>
              </a:rPr>
              <a:t>ン</a:t>
            </a:r>
            <a:endParaRPr sz="2050" dirty="0">
              <a:latin typeface="メイリオ"/>
              <a:cs typeface="メイリオ"/>
            </a:endParaRPr>
          </a:p>
        </p:txBody>
      </p:sp>
      <p:sp>
        <p:nvSpPr>
          <p:cNvPr id="34" name="object 8"/>
          <p:cNvSpPr txBox="1"/>
          <p:nvPr/>
        </p:nvSpPr>
        <p:spPr>
          <a:xfrm>
            <a:off x="306969" y="10299722"/>
            <a:ext cx="2351405" cy="2419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080">
              <a:lnSpc>
                <a:spcPct val="118100"/>
              </a:lnSpc>
              <a:spcBef>
                <a:spcPts val="90"/>
              </a:spcBef>
            </a:pPr>
            <a:r>
              <a:rPr sz="600" spc="6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600" spc="55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600" spc="25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600" spc="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600" spc="55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600" spc="6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600" spc="55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600" spc="25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600" spc="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600" spc="55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600" spc="6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600" spc="55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600" spc="25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600" spc="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600" spc="55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600" spc="6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600" spc="55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600" spc="25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600" spc="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600" spc="55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600" spc="6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600" spc="55" dirty="0">
                <a:solidFill>
                  <a:srgbClr val="231F20"/>
                </a:solidFill>
                <a:latin typeface="メイリオ"/>
                <a:cs typeface="メイリオ"/>
              </a:rPr>
              <a:t>明テキ </a:t>
            </a:r>
            <a:r>
              <a:rPr sz="600" spc="-1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600" spc="4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600" spc="5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600" spc="40" dirty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600" spc="35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600" spc="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600" spc="-1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600" spc="4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600" spc="5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600" spc="40" dirty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600" spc="35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600" spc="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600" spc="-1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600" spc="4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600" spc="5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600" spc="40" dirty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600" spc="35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600" spc="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600" spc="-1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600" spc="4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600" spc="5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600" spc="40" dirty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600" spc="35" dirty="0">
                <a:solidFill>
                  <a:srgbClr val="231F20"/>
                </a:solidFill>
                <a:latin typeface="メイリオ"/>
                <a:cs typeface="メイリオ"/>
              </a:rPr>
              <a:t>テ</a:t>
            </a:r>
            <a:r>
              <a:rPr sz="600" spc="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600" spc="-10" dirty="0">
                <a:solidFill>
                  <a:srgbClr val="231F20"/>
                </a:solidFill>
                <a:latin typeface="メイリオ"/>
                <a:cs typeface="メイリオ"/>
              </a:rPr>
              <a:t>スト</a:t>
            </a:r>
            <a:endParaRPr sz="600" dirty="0"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54346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1282</TotalTime>
  <Words>147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161</cp:revision>
  <cp:lastPrinted>2015-10-28T05:50:51Z</cp:lastPrinted>
  <dcterms:created xsi:type="dcterms:W3CDTF">2013-08-07T01:16:52Z</dcterms:created>
  <dcterms:modified xsi:type="dcterms:W3CDTF">2018-03-29T07:39:23Z</dcterms:modified>
</cp:coreProperties>
</file>