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8597" autoAdjust="0"/>
  </p:normalViewPr>
  <p:slideViewPr>
    <p:cSldViewPr snapToGrid="0">
      <p:cViewPr>
        <p:scale>
          <a:sx n="66" d="100"/>
          <a:sy n="66" d="100"/>
        </p:scale>
        <p:origin x="1644" y="-138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3191" cy="1090440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04" y="8998077"/>
            <a:ext cx="2020828" cy="1472187"/>
          </a:xfrm>
          <a:prstGeom prst="rect">
            <a:avLst/>
          </a:prstGeom>
          <a:noFill/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27" y="282935"/>
            <a:ext cx="7427745" cy="10656000"/>
          </a:xfrm>
          <a:prstGeom prst="rect">
            <a:avLst/>
          </a:prstGeom>
        </p:spPr>
      </p:pic>
      <p:sp>
        <p:nvSpPr>
          <p:cNvPr id="42" name="object 5"/>
          <p:cNvSpPr txBox="1"/>
          <p:nvPr/>
        </p:nvSpPr>
        <p:spPr>
          <a:xfrm>
            <a:off x="1168834" y="9168693"/>
            <a:ext cx="1157605" cy="106760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algn="ctr">
              <a:lnSpc>
                <a:spcPts val="8090"/>
              </a:lnSpc>
              <a:spcBef>
                <a:spcPts val="135"/>
              </a:spcBef>
            </a:pPr>
            <a:r>
              <a:rPr sz="7050" spc="15" dirty="0" smtClean="0">
                <a:solidFill>
                  <a:srgbClr val="EF4123"/>
                </a:solidFill>
                <a:latin typeface="HGP創英角ｺﾞｼｯｸUB"/>
                <a:cs typeface="HGP創英角ｺﾞｼｯｸUB"/>
              </a:rPr>
              <a:t>27</a:t>
            </a:r>
            <a:endParaRPr sz="2250" dirty="0">
              <a:latin typeface="メイリオ"/>
              <a:cs typeface="メイリオ"/>
            </a:endParaRPr>
          </a:p>
        </p:txBody>
      </p:sp>
      <p:sp>
        <p:nvSpPr>
          <p:cNvPr id="43" name="object 5"/>
          <p:cNvSpPr txBox="1"/>
          <p:nvPr/>
        </p:nvSpPr>
        <p:spPr>
          <a:xfrm>
            <a:off x="1168834" y="10086310"/>
            <a:ext cx="1157605" cy="325089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algn="ctr">
              <a:lnSpc>
                <a:spcPts val="2330"/>
              </a:lnSpc>
            </a:pPr>
            <a:r>
              <a:rPr sz="2250" b="1" spc="0" dirty="0" smtClean="0">
                <a:solidFill>
                  <a:srgbClr val="EF4123"/>
                </a:solidFill>
                <a:latin typeface="メイリオ"/>
                <a:cs typeface="メイリオ"/>
              </a:rPr>
              <a:t>SUN</a:t>
            </a:r>
            <a:endParaRPr sz="2250" dirty="0">
              <a:latin typeface="メイリオ"/>
              <a:cs typeface="メイリオ"/>
            </a:endParaRPr>
          </a:p>
        </p:txBody>
      </p:sp>
      <p:sp>
        <p:nvSpPr>
          <p:cNvPr id="22" name="object 2"/>
          <p:cNvSpPr txBox="1">
            <a:spLocks/>
          </p:cNvSpPr>
          <p:nvPr/>
        </p:nvSpPr>
        <p:spPr>
          <a:xfrm>
            <a:off x="799101" y="359892"/>
            <a:ext cx="2088000" cy="738664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ja-JP" altLang="en-US" sz="4570" spc="1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第</a:t>
            </a:r>
            <a:r>
              <a:rPr lang="en-US" altLang="ja-JP" sz="4570" spc="1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51</a:t>
            </a:r>
            <a:r>
              <a:rPr lang="ja-JP" altLang="en-US" sz="4570" spc="1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回</a:t>
            </a:r>
            <a:endParaRPr lang="ja-JP" altLang="en-US" sz="4570" spc="1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4" name="object 3"/>
          <p:cNvSpPr txBox="1"/>
          <p:nvPr/>
        </p:nvSpPr>
        <p:spPr>
          <a:xfrm>
            <a:off x="2994944" y="1254589"/>
            <a:ext cx="350865" cy="3912870"/>
          </a:xfrm>
          <a:prstGeom prst="rect">
            <a:avLst/>
          </a:prstGeom>
        </p:spPr>
        <p:txBody>
          <a:bodyPr vert="eaVert" wrap="square" lIns="0" tIns="0" rIns="0" bIns="0" rtlCol="0" anchor="ctr">
            <a:spAutoFit/>
          </a:bodyPr>
          <a:lstStyle/>
          <a:p>
            <a:pPr marL="12700">
              <a:lnSpc>
                <a:spcPct val="60000"/>
              </a:lnSpc>
            </a:pPr>
            <a:r>
              <a:rPr sz="3800" b="1" dirty="0">
                <a:solidFill>
                  <a:srgbClr val="231F20"/>
                </a:solidFill>
                <a:latin typeface="メイリオ"/>
                <a:cs typeface="メイリオ"/>
              </a:rPr>
              <a:t>株式会社アスクル</a:t>
            </a:r>
            <a:endParaRPr sz="3800" dirty="0">
              <a:latin typeface="メイリオ"/>
              <a:cs typeface="メイリオ"/>
            </a:endParaRPr>
          </a:p>
        </p:txBody>
      </p:sp>
      <p:sp>
        <p:nvSpPr>
          <p:cNvPr id="25" name="object 4"/>
          <p:cNvSpPr txBox="1"/>
          <p:nvPr/>
        </p:nvSpPr>
        <p:spPr>
          <a:xfrm>
            <a:off x="618653" y="9099777"/>
            <a:ext cx="365125" cy="6737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250" dirty="0">
                <a:solidFill>
                  <a:srgbClr val="EF4123"/>
                </a:solidFill>
                <a:latin typeface="HGP創英角ｺﾞｼｯｸUB"/>
                <a:cs typeface="HGP創英角ｺﾞｼｯｸUB"/>
              </a:rPr>
              <a:t>5</a:t>
            </a:r>
            <a:endParaRPr sz="4250" dirty="0">
              <a:latin typeface="HGP創英角ｺﾞｼｯｸUB"/>
              <a:cs typeface="HGP創英角ｺﾞｼｯｸUB"/>
            </a:endParaRPr>
          </a:p>
        </p:txBody>
      </p:sp>
      <p:sp>
        <p:nvSpPr>
          <p:cNvPr id="30" name="object 6"/>
          <p:cNvSpPr txBox="1"/>
          <p:nvPr/>
        </p:nvSpPr>
        <p:spPr>
          <a:xfrm>
            <a:off x="2675173" y="9153453"/>
            <a:ext cx="4573905" cy="48514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2400" b="1" spc="125" dirty="0">
                <a:solidFill>
                  <a:srgbClr val="231F20"/>
                </a:solidFill>
                <a:latin typeface="メイリオ"/>
                <a:cs typeface="メイリオ"/>
              </a:rPr>
              <a:t>午前</a:t>
            </a:r>
            <a:r>
              <a:rPr sz="3000" b="1" spc="150" dirty="0">
                <a:solidFill>
                  <a:srgbClr val="231F20"/>
                </a:solidFill>
                <a:latin typeface="メイリオ"/>
                <a:cs typeface="メイリオ"/>
              </a:rPr>
              <a:t>8</a:t>
            </a:r>
            <a:r>
              <a:rPr sz="2400" b="1" spc="100" dirty="0">
                <a:solidFill>
                  <a:srgbClr val="231F20"/>
                </a:solidFill>
                <a:latin typeface="メイリオ"/>
                <a:cs typeface="メイリオ"/>
              </a:rPr>
              <a:t>時</a:t>
            </a:r>
            <a:r>
              <a:rPr sz="3000" b="1" spc="150" dirty="0">
                <a:solidFill>
                  <a:srgbClr val="231F20"/>
                </a:solidFill>
                <a:latin typeface="メイリオ"/>
                <a:cs typeface="メイリオ"/>
              </a:rPr>
              <a:t>30</a:t>
            </a:r>
            <a:r>
              <a:rPr sz="2400" b="1" spc="125" dirty="0">
                <a:solidFill>
                  <a:srgbClr val="231F20"/>
                </a:solidFill>
                <a:latin typeface="メイリオ"/>
                <a:cs typeface="メイリオ"/>
              </a:rPr>
              <a:t>分～午後</a:t>
            </a:r>
            <a:r>
              <a:rPr sz="3000" b="1" spc="150" dirty="0">
                <a:solidFill>
                  <a:srgbClr val="231F20"/>
                </a:solidFill>
                <a:latin typeface="メイリオ"/>
                <a:cs typeface="メイリオ"/>
              </a:rPr>
              <a:t>3</a:t>
            </a:r>
            <a:r>
              <a:rPr sz="2400" b="1" spc="100" dirty="0">
                <a:solidFill>
                  <a:srgbClr val="231F20"/>
                </a:solidFill>
                <a:latin typeface="メイリオ"/>
                <a:cs typeface="メイリオ"/>
              </a:rPr>
              <a:t>時</a:t>
            </a:r>
            <a:r>
              <a:rPr sz="3000" b="1" spc="150" dirty="0">
                <a:solidFill>
                  <a:srgbClr val="231F20"/>
                </a:solidFill>
                <a:latin typeface="メイリオ"/>
                <a:cs typeface="メイリオ"/>
              </a:rPr>
              <a:t>30</a:t>
            </a:r>
            <a:r>
              <a:rPr sz="2400" b="1" spc="5" dirty="0">
                <a:solidFill>
                  <a:srgbClr val="231F20"/>
                </a:solidFill>
                <a:latin typeface="メイリオ"/>
                <a:cs typeface="メイリオ"/>
              </a:rPr>
              <a:t>分</a:t>
            </a:r>
            <a:endParaRPr sz="2400" dirty="0">
              <a:latin typeface="メイリオ"/>
              <a:cs typeface="メイリオ"/>
            </a:endParaRPr>
          </a:p>
        </p:txBody>
      </p:sp>
      <p:sp>
        <p:nvSpPr>
          <p:cNvPr id="32" name="object 7"/>
          <p:cNvSpPr txBox="1"/>
          <p:nvPr/>
        </p:nvSpPr>
        <p:spPr>
          <a:xfrm>
            <a:off x="2675167" y="9578419"/>
            <a:ext cx="4559935" cy="4787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950" b="1" spc="-55" dirty="0">
                <a:solidFill>
                  <a:srgbClr val="231F20"/>
                </a:solidFill>
                <a:latin typeface="メイリオ"/>
                <a:cs typeface="メイリオ"/>
              </a:rPr>
              <a:t>ア</a:t>
            </a:r>
            <a:r>
              <a:rPr sz="2950" b="1" spc="-12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2950" b="1" spc="-270" dirty="0">
                <a:solidFill>
                  <a:srgbClr val="231F20"/>
                </a:solidFill>
                <a:latin typeface="メイリオ"/>
                <a:cs typeface="メイリオ"/>
              </a:rPr>
              <a:t>ク</a:t>
            </a:r>
            <a:r>
              <a:rPr sz="2950" b="1" spc="140" dirty="0">
                <a:solidFill>
                  <a:srgbClr val="231F20"/>
                </a:solidFill>
                <a:latin typeface="メイリオ"/>
                <a:cs typeface="メイリオ"/>
              </a:rPr>
              <a:t>ル</a:t>
            </a:r>
            <a:r>
              <a:rPr sz="2950" b="1" spc="80" dirty="0">
                <a:solidFill>
                  <a:srgbClr val="231F20"/>
                </a:solidFill>
                <a:latin typeface="メイリオ"/>
                <a:cs typeface="メイリオ"/>
              </a:rPr>
              <a:t>総</a:t>
            </a:r>
            <a:r>
              <a:rPr sz="2950" b="1" spc="125" dirty="0">
                <a:solidFill>
                  <a:srgbClr val="231F20"/>
                </a:solidFill>
                <a:latin typeface="メイリオ"/>
                <a:cs typeface="メイリオ"/>
              </a:rPr>
              <a:t>合運</a:t>
            </a:r>
            <a:r>
              <a:rPr sz="2950" b="1" spc="75" dirty="0">
                <a:solidFill>
                  <a:srgbClr val="231F20"/>
                </a:solidFill>
                <a:latin typeface="メイリオ"/>
                <a:cs typeface="メイリオ"/>
              </a:rPr>
              <a:t>動</a:t>
            </a:r>
            <a:r>
              <a:rPr sz="2950" b="1" spc="15" dirty="0">
                <a:solidFill>
                  <a:srgbClr val="231F20"/>
                </a:solidFill>
                <a:latin typeface="メイリオ"/>
                <a:cs typeface="メイリオ"/>
              </a:rPr>
              <a:t>場</a:t>
            </a:r>
            <a:r>
              <a:rPr sz="2950" b="1" spc="-10" dirty="0">
                <a:solidFill>
                  <a:srgbClr val="231F20"/>
                </a:solidFill>
                <a:latin typeface="メイリオ"/>
                <a:cs typeface="メイリオ"/>
              </a:rPr>
              <a:t>で</a:t>
            </a:r>
            <a:r>
              <a:rPr sz="2950" b="1" spc="75" dirty="0">
                <a:solidFill>
                  <a:srgbClr val="231F20"/>
                </a:solidFill>
                <a:latin typeface="メイリオ"/>
                <a:cs typeface="メイリオ"/>
              </a:rPr>
              <a:t>開</a:t>
            </a:r>
            <a:r>
              <a:rPr sz="2950" b="1" spc="15" dirty="0">
                <a:solidFill>
                  <a:srgbClr val="231F20"/>
                </a:solidFill>
                <a:latin typeface="メイリオ"/>
                <a:cs typeface="メイリオ"/>
              </a:rPr>
              <a:t>催</a:t>
            </a:r>
            <a:endParaRPr sz="2950" dirty="0">
              <a:latin typeface="メイリオ"/>
              <a:cs typeface="メイリオ"/>
            </a:endParaRPr>
          </a:p>
        </p:txBody>
      </p:sp>
      <p:sp>
        <p:nvSpPr>
          <p:cNvPr id="33" name="object 8"/>
          <p:cNvSpPr txBox="1"/>
          <p:nvPr/>
        </p:nvSpPr>
        <p:spPr>
          <a:xfrm>
            <a:off x="2693187" y="9961198"/>
            <a:ext cx="4531360" cy="312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5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※</a:t>
            </a:r>
            <a:r>
              <a:rPr sz="19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雨</a:t>
            </a:r>
            <a:r>
              <a:rPr sz="1950" spc="-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天</a:t>
            </a:r>
            <a:r>
              <a:rPr sz="1950" spc="-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の</a:t>
            </a:r>
            <a:r>
              <a:rPr sz="19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場</a:t>
            </a:r>
            <a:r>
              <a:rPr sz="1950" spc="-3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合</a:t>
            </a:r>
            <a:r>
              <a:rPr sz="1950" spc="-4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は</a:t>
            </a:r>
            <a:r>
              <a:rPr sz="1950" spc="-10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中</a:t>
            </a:r>
            <a:r>
              <a:rPr sz="195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止</a:t>
            </a:r>
            <a:r>
              <a:rPr sz="195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と</a:t>
            </a:r>
            <a:r>
              <a:rPr sz="195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な</a:t>
            </a:r>
            <a:r>
              <a:rPr sz="1950" spc="-3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り</a:t>
            </a:r>
            <a:r>
              <a:rPr sz="1950" spc="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ま</a:t>
            </a:r>
            <a:r>
              <a:rPr sz="1950" spc="-6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す。</a:t>
            </a:r>
            <a:r>
              <a:rPr sz="19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（</a:t>
            </a:r>
            <a:r>
              <a:rPr sz="19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延</a:t>
            </a:r>
            <a:r>
              <a:rPr sz="195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期</a:t>
            </a:r>
            <a:r>
              <a:rPr sz="19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な</a:t>
            </a:r>
            <a:r>
              <a:rPr sz="1950" spc="-8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し</a:t>
            </a:r>
            <a:r>
              <a:rPr sz="195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）</a:t>
            </a:r>
            <a:endParaRPr sz="1950" dirty="0">
              <a:latin typeface="ＭＳ Ｐゴシック"/>
              <a:cs typeface="ＭＳ Ｐゴシック"/>
            </a:endParaRPr>
          </a:p>
        </p:txBody>
      </p:sp>
      <p:sp>
        <p:nvSpPr>
          <p:cNvPr id="34" name="object 9"/>
          <p:cNvSpPr txBox="1"/>
          <p:nvPr/>
        </p:nvSpPr>
        <p:spPr>
          <a:xfrm>
            <a:off x="5672221" y="10348347"/>
            <a:ext cx="1544320" cy="1987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主</a:t>
            </a:r>
            <a:r>
              <a:rPr sz="110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催</a:t>
            </a:r>
            <a:r>
              <a:rPr sz="1100" spc="6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／</a:t>
            </a:r>
            <a:r>
              <a:rPr sz="11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ア</a:t>
            </a:r>
            <a:r>
              <a:rPr sz="1100" spc="-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100" spc="-5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ク</a:t>
            </a:r>
            <a:r>
              <a:rPr sz="11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ル</a:t>
            </a:r>
            <a:r>
              <a:rPr sz="110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東</a:t>
            </a:r>
            <a:r>
              <a:rPr sz="1100" spc="3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京</a:t>
            </a:r>
            <a:r>
              <a:rPr sz="11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本</a:t>
            </a:r>
            <a:r>
              <a:rPr sz="11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店</a:t>
            </a:r>
            <a:endParaRPr sz="1100" dirty="0">
              <a:latin typeface="ＭＳ Ｐゴシック"/>
              <a:cs typeface="ＭＳ Ｐゴシック"/>
            </a:endParaRPr>
          </a:p>
        </p:txBody>
      </p:sp>
      <p:pic>
        <p:nvPicPr>
          <p:cNvPr id="39" name="図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17" y="1136142"/>
            <a:ext cx="2115316" cy="7869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1264</TotalTime>
  <Words>134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chibayou</cp:lastModifiedBy>
  <cp:revision>158</cp:revision>
  <cp:lastPrinted>2015-10-28T05:50:51Z</cp:lastPrinted>
  <dcterms:created xsi:type="dcterms:W3CDTF">2013-08-07T01:16:52Z</dcterms:created>
  <dcterms:modified xsi:type="dcterms:W3CDTF">2018-03-23T06:09:21Z</dcterms:modified>
</cp:coreProperties>
</file>