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50" autoAdjust="0"/>
    <p:restoredTop sz="98597" autoAdjust="0"/>
  </p:normalViewPr>
  <p:slideViewPr>
    <p:cSldViewPr snapToGrid="0">
      <p:cViewPr>
        <p:scale>
          <a:sx n="50" d="100"/>
          <a:sy n="50" d="100"/>
        </p:scale>
        <p:origin x="2268" y="-12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2018/3/25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2018/3/25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23568" cy="1090440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60" y="684078"/>
            <a:ext cx="7281687" cy="10003556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2829" y="5216509"/>
            <a:ext cx="2764671" cy="5415030"/>
          </a:xfrm>
          <a:prstGeom prst="rect">
            <a:avLst/>
          </a:prstGeom>
        </p:spPr>
      </p:pic>
      <p:sp>
        <p:nvSpPr>
          <p:cNvPr id="9" name="object 3"/>
          <p:cNvSpPr txBox="1"/>
          <p:nvPr/>
        </p:nvSpPr>
        <p:spPr>
          <a:xfrm>
            <a:off x="2428708" y="1435095"/>
            <a:ext cx="2698175" cy="4025900"/>
          </a:xfrm>
          <a:prstGeom prst="rect">
            <a:avLst/>
          </a:prstGeom>
        </p:spPr>
        <p:txBody>
          <a:bodyPr vert="eaVert" wrap="square" lIns="0" tIns="0" rIns="0" bIns="0" rtlCol="0">
            <a:spAutoFit/>
          </a:bodyPr>
          <a:lstStyle/>
          <a:p>
            <a:pPr marL="12700">
              <a:lnSpc>
                <a:spcPct val="60000"/>
              </a:lnSpc>
            </a:pPr>
            <a:r>
              <a:rPr sz="4500" b="1" dirty="0">
                <a:solidFill>
                  <a:srgbClr val="6D6E71"/>
                </a:solidFill>
                <a:latin typeface="メイリオ"/>
                <a:cs typeface="メイリオ"/>
              </a:rPr>
              <a:t>いつもトイレを</a:t>
            </a:r>
            <a:endParaRPr sz="4500" dirty="0">
              <a:latin typeface="メイリオ"/>
              <a:cs typeface="メイリオ"/>
            </a:endParaRPr>
          </a:p>
          <a:p>
            <a:pPr marL="12700">
              <a:lnSpc>
                <a:spcPct val="100000"/>
              </a:lnSpc>
              <a:spcBef>
                <a:spcPts val="3525"/>
              </a:spcBef>
            </a:pPr>
            <a:r>
              <a:rPr sz="4500" b="1" dirty="0">
                <a:solidFill>
                  <a:srgbClr val="6D6E71"/>
                </a:solidFill>
                <a:latin typeface="メイリオ"/>
                <a:cs typeface="メイリオ"/>
              </a:rPr>
              <a:t>きれいに</a:t>
            </a:r>
            <a:endParaRPr sz="4500" dirty="0">
              <a:latin typeface="メイリオ"/>
              <a:cs typeface="メイリオ"/>
            </a:endParaRPr>
          </a:p>
          <a:p>
            <a:pPr marL="12700">
              <a:lnSpc>
                <a:spcPct val="100000"/>
              </a:lnSpc>
              <a:spcBef>
                <a:spcPts val="3529"/>
              </a:spcBef>
            </a:pPr>
            <a:r>
              <a:rPr sz="4500" b="1" dirty="0" smtClean="0">
                <a:solidFill>
                  <a:srgbClr val="6D6E71"/>
                </a:solidFill>
                <a:latin typeface="メイリオ"/>
                <a:cs typeface="メイリオ"/>
              </a:rPr>
              <a:t>ご使用いただき</a:t>
            </a:r>
            <a:endParaRPr sz="4500" dirty="0">
              <a:latin typeface="メイリオ"/>
              <a:cs typeface="メイリオ"/>
            </a:endParaRPr>
          </a:p>
        </p:txBody>
      </p:sp>
      <p:sp>
        <p:nvSpPr>
          <p:cNvPr id="10" name="object 5"/>
          <p:cNvSpPr txBox="1"/>
          <p:nvPr/>
        </p:nvSpPr>
        <p:spPr>
          <a:xfrm>
            <a:off x="1822035" y="8035204"/>
            <a:ext cx="249684" cy="2011680"/>
          </a:xfrm>
          <a:prstGeom prst="rect">
            <a:avLst/>
          </a:prstGeom>
        </p:spPr>
        <p:txBody>
          <a:bodyPr vert="eaVert" wrap="square" lIns="0" tIns="0" rIns="0" bIns="0" rtlCol="0" anchor="ctr">
            <a:spAutoFit/>
          </a:bodyPr>
          <a:lstStyle/>
          <a:p>
            <a:pPr marL="12700">
              <a:lnSpc>
                <a:spcPct val="65000"/>
              </a:lnSpc>
            </a:pPr>
            <a:r>
              <a:rPr lang="ja-JP" altLang="en-US" sz="22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ファミレス</a:t>
            </a:r>
          </a:p>
        </p:txBody>
      </p:sp>
      <p:sp>
        <p:nvSpPr>
          <p:cNvPr id="11" name="object 5"/>
          <p:cNvSpPr txBox="1"/>
          <p:nvPr/>
        </p:nvSpPr>
        <p:spPr>
          <a:xfrm>
            <a:off x="1296470" y="8035204"/>
            <a:ext cx="477054" cy="2011680"/>
          </a:xfrm>
          <a:prstGeom prst="rect">
            <a:avLst/>
          </a:prstGeom>
        </p:spPr>
        <p:txBody>
          <a:bodyPr vert="eaVert" wrap="square" lIns="0" tIns="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sz="3100" b="1" dirty="0" smtClean="0">
                <a:solidFill>
                  <a:srgbClr val="FFFFFF"/>
                </a:solidFill>
                <a:latin typeface="メイリオ"/>
                <a:cs typeface="メイリオ"/>
              </a:rPr>
              <a:t>アスクル</a:t>
            </a:r>
            <a:endParaRPr sz="3100" dirty="0">
              <a:latin typeface="メイリオ"/>
              <a:cs typeface="メイリオ"/>
            </a:endParaRPr>
          </a:p>
        </p:txBody>
      </p:sp>
      <p:sp>
        <p:nvSpPr>
          <p:cNvPr id="12" name="object 5"/>
          <p:cNvSpPr txBox="1"/>
          <p:nvPr/>
        </p:nvSpPr>
        <p:spPr>
          <a:xfrm>
            <a:off x="871239" y="8035204"/>
            <a:ext cx="338554" cy="2011680"/>
          </a:xfrm>
          <a:prstGeom prst="rect">
            <a:avLst/>
          </a:prstGeom>
        </p:spPr>
        <p:txBody>
          <a:bodyPr vert="eaVert" wrap="square" lIns="0" tIns="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935"/>
              </a:spcBef>
            </a:pPr>
            <a:r>
              <a:rPr sz="2200" b="1" dirty="0" smtClean="0">
                <a:solidFill>
                  <a:srgbClr val="FFFFFF"/>
                </a:solidFill>
                <a:latin typeface="メイリオ"/>
                <a:cs typeface="メイリオ"/>
              </a:rPr>
              <a:t>スタッフ一同</a:t>
            </a:r>
            <a:endParaRPr sz="2200" dirty="0">
              <a:latin typeface="メイリオ"/>
              <a:cs typeface="メイリオ"/>
            </a:endParaRPr>
          </a:p>
        </p:txBody>
      </p:sp>
      <p:sp>
        <p:nvSpPr>
          <p:cNvPr id="13" name="object 4"/>
          <p:cNvSpPr txBox="1"/>
          <p:nvPr/>
        </p:nvSpPr>
        <p:spPr>
          <a:xfrm>
            <a:off x="1362100" y="1435095"/>
            <a:ext cx="415498" cy="6311900"/>
          </a:xfrm>
          <a:prstGeom prst="rect">
            <a:avLst/>
          </a:prstGeom>
        </p:spPr>
        <p:txBody>
          <a:bodyPr vert="eaVert" wrap="square" lIns="0" tIns="0" rIns="0" bIns="0" rtlCol="0" anchor="t">
            <a:spAutoFit/>
          </a:bodyPr>
          <a:lstStyle/>
          <a:p>
            <a:pPr marL="12700">
              <a:lnSpc>
                <a:spcPct val="60000"/>
              </a:lnSpc>
            </a:pPr>
            <a:r>
              <a:rPr sz="4500" b="1" dirty="0" smtClean="0">
                <a:solidFill>
                  <a:srgbClr val="6D6E71"/>
                </a:solidFill>
                <a:latin typeface="メイリオ"/>
                <a:cs typeface="メイリオ"/>
              </a:rPr>
              <a:t>ありがとうございます</a:t>
            </a:r>
            <a:r>
              <a:rPr lang="ja-JP" altLang="en-US" sz="4500" b="1" dirty="0" smtClean="0">
                <a:solidFill>
                  <a:srgbClr val="6D6E7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。</a:t>
            </a:r>
            <a:endParaRPr sz="4500" spc="-80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14" name="object 4"/>
          <p:cNvSpPr txBox="1"/>
          <p:nvPr/>
        </p:nvSpPr>
        <p:spPr>
          <a:xfrm>
            <a:off x="5720355" y="1435094"/>
            <a:ext cx="576000" cy="8080759"/>
          </a:xfrm>
          <a:prstGeom prst="rect">
            <a:avLst/>
          </a:prstGeom>
        </p:spPr>
        <p:txBody>
          <a:bodyPr vert="eaVert" wrap="square" lIns="0" tIns="0" rIns="0" bIns="0" rtlCol="0" anchor="t">
            <a:spAutoFit/>
          </a:bodyPr>
          <a:lstStyle/>
          <a:p>
            <a:pPr marL="12700">
              <a:lnSpc>
                <a:spcPct val="60000"/>
              </a:lnSpc>
            </a:pPr>
            <a:r>
              <a:rPr lang="ja-JP" altLang="en-US" sz="4500" b="1" dirty="0">
                <a:solidFill>
                  <a:srgbClr val="6D6E7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ご来店ありがとうございます</a:t>
            </a:r>
            <a:r>
              <a:rPr lang="en-US" altLang="ja-JP" sz="4500" b="1" dirty="0">
                <a:solidFill>
                  <a:srgbClr val="6D6E7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︒</a:t>
            </a:r>
          </a:p>
        </p:txBody>
      </p:sp>
    </p:spTree>
    <p:extLst>
      <p:ext uri="{BB962C8B-B14F-4D97-AF65-F5344CB8AC3E}">
        <p14:creationId xmlns:p14="http://schemas.microsoft.com/office/powerpoint/2010/main" val="134187606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famires_saito</Template>
  <TotalTime>0</TotalTime>
  <Words>120</Words>
  <Application>Microsoft Office PowerPoint</Application>
  <PresentationFormat>ユーザー設定</PresentationFormat>
  <Paragraphs>25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chibayou</cp:lastModifiedBy>
  <cp:revision>1</cp:revision>
  <cp:lastPrinted>2015-10-28T05:50:51Z</cp:lastPrinted>
  <dcterms:created xsi:type="dcterms:W3CDTF">2018-03-25T08:14:07Z</dcterms:created>
  <dcterms:modified xsi:type="dcterms:W3CDTF">2018-03-25T08:14:21Z</dcterms:modified>
</cp:coreProperties>
</file>