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39" d="100"/>
          <a:sy n="39" d="100"/>
        </p:scale>
        <p:origin x="564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56268" cy="10904400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165345" y="5839993"/>
            <a:ext cx="2430000" cy="162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49759" y="5839993"/>
            <a:ext cx="2430000" cy="162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132809" y="5839993"/>
            <a:ext cx="2430000" cy="162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5006407" y="8318042"/>
            <a:ext cx="2066094" cy="1185464"/>
            <a:chOff x="5006407" y="8318042"/>
            <a:chExt cx="2066094" cy="1185464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5006407" y="8318042"/>
              <a:ext cx="2066094" cy="1185464"/>
              <a:chOff x="5006407" y="8318042"/>
              <a:chExt cx="2066094" cy="1185464"/>
            </a:xfrm>
          </p:grpSpPr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6407" y="8318042"/>
                <a:ext cx="2066094" cy="1185464"/>
              </a:xfrm>
              <a:prstGeom prst="rect">
                <a:avLst/>
              </a:prstGeom>
            </p:spPr>
          </p:pic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42521" y="8399283"/>
                <a:ext cx="1845937" cy="80442"/>
              </a:xfrm>
              <a:prstGeom prst="rect">
                <a:avLst/>
              </a:prstGeom>
            </p:spPr>
          </p:pic>
          <p:pic>
            <p:nvPicPr>
              <p:cNvPr id="16" name="図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42521" y="9342914"/>
                <a:ext cx="1845937" cy="80442"/>
              </a:xfrm>
              <a:prstGeom prst="rect">
                <a:avLst/>
              </a:prstGeom>
            </p:spPr>
          </p:pic>
        </p:grp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083" y="8570536"/>
              <a:ext cx="1896742" cy="711278"/>
            </a:xfrm>
            <a:prstGeom prst="rect">
              <a:avLst/>
            </a:prstGeom>
          </p:spPr>
        </p:pic>
      </p:grpSp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99" y="1280803"/>
            <a:ext cx="7196343" cy="149352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261" y="2409175"/>
            <a:ext cx="4081280" cy="260604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6683"/>
            <a:ext cx="7775575" cy="1015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05" y="8275519"/>
            <a:ext cx="3886628" cy="8891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1203"/>
            <a:ext cx="7775575" cy="101531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05" y="9313347"/>
            <a:ext cx="3886628" cy="88910"/>
          </a:xfrm>
          <a:prstGeom prst="rect">
            <a:avLst/>
          </a:prstGeom>
        </p:spPr>
      </p:pic>
      <p:sp>
        <p:nvSpPr>
          <p:cNvPr id="22" name="object 4"/>
          <p:cNvSpPr txBox="1"/>
          <p:nvPr/>
        </p:nvSpPr>
        <p:spPr>
          <a:xfrm>
            <a:off x="992634" y="4843050"/>
            <a:ext cx="6435908" cy="512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50" spc="-5" dirty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パーティプランご予約承ります</a:t>
            </a:r>
            <a:r>
              <a:rPr sz="3250" spc="-40" dirty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。</a:t>
            </a:r>
            <a:endParaRPr sz="3250" spc="-4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972467" y="7771319"/>
            <a:ext cx="3744000" cy="453329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6985" algn="ctr">
              <a:lnSpc>
                <a:spcPct val="100000"/>
              </a:lnSpc>
              <a:spcBef>
                <a:spcPts val="1135"/>
              </a:spcBef>
            </a:pPr>
            <a:r>
              <a:rPr sz="2000" b="1" i="1" spc="-10" dirty="0">
                <a:solidFill>
                  <a:srgbClr val="58595B"/>
                </a:solidFill>
                <a:latin typeface="メイリオ"/>
                <a:cs typeface="メイリオ"/>
              </a:rPr>
              <a:t>お問い合わせはこちらまで</a:t>
            </a:r>
            <a:endParaRPr sz="1650" dirty="0">
              <a:latin typeface="メイリオ"/>
              <a:cs typeface="メイリオ"/>
            </a:endParaRPr>
          </a:p>
        </p:txBody>
      </p:sp>
      <p:sp>
        <p:nvSpPr>
          <p:cNvPr id="28" name="object 5"/>
          <p:cNvSpPr txBox="1"/>
          <p:nvPr/>
        </p:nvSpPr>
        <p:spPr>
          <a:xfrm>
            <a:off x="972467" y="8323223"/>
            <a:ext cx="3744000" cy="691856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R="8255" algn="ctr">
              <a:lnSpc>
                <a:spcPct val="100000"/>
              </a:lnSpc>
              <a:spcBef>
                <a:spcPts val="1910"/>
              </a:spcBef>
            </a:pPr>
            <a:r>
              <a:rPr sz="3550" b="1" spc="15" dirty="0">
                <a:solidFill>
                  <a:srgbClr val="58595B"/>
                </a:solidFill>
                <a:latin typeface="メイリオ"/>
                <a:cs typeface="メイリオ"/>
              </a:rPr>
              <a:t>03-1234-1111</a:t>
            </a:r>
            <a:endParaRPr sz="1650" dirty="0">
              <a:latin typeface="メイリオ"/>
              <a:cs typeface="メイリオ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972467" y="8888836"/>
            <a:ext cx="3744000" cy="453329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R="88265" algn="ctr">
              <a:lnSpc>
                <a:spcPct val="100000"/>
              </a:lnSpc>
              <a:spcBef>
                <a:spcPts val="160"/>
              </a:spcBef>
            </a:pP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【受付時間】9︓00</a:t>
            </a:r>
            <a:r>
              <a:rPr sz="2000" b="1" spc="-21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～</a:t>
            </a:r>
            <a:r>
              <a:rPr sz="2000" b="1" spc="-21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18︓00</a:t>
            </a:r>
            <a:endParaRPr sz="2000" dirty="0">
              <a:latin typeface="メイリオ"/>
              <a:cs typeface="メイリオ"/>
            </a:endParaRPr>
          </a:p>
        </p:txBody>
      </p:sp>
      <p:sp>
        <p:nvSpPr>
          <p:cNvPr id="31" name="object 6"/>
          <p:cNvSpPr txBox="1"/>
          <p:nvPr/>
        </p:nvSpPr>
        <p:spPr>
          <a:xfrm>
            <a:off x="1202507" y="9513420"/>
            <a:ext cx="3744000" cy="26930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U</a:t>
            </a:r>
            <a:r>
              <a:rPr lang="en-US"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RL</a:t>
            </a:r>
            <a:r>
              <a:rPr lang="ja-JP" altLang="en-US"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</a:t>
            </a:r>
            <a:r>
              <a:rPr lang="en-US"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: http://</a:t>
            </a:r>
            <a:r>
              <a:rPr lang="en-US" sz="1650" b="1" spc="40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www.askult.com/</a:t>
            </a:r>
            <a:endParaRPr sz="1650" b="1" spc="40" dirty="0">
              <a:solidFill>
                <a:srgbClr val="58595B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26292645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huyu_saito</Template>
  <TotalTime>0</TotalTime>
  <Words>138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HGS明朝B</vt:lpstr>
      <vt:lpstr>HG丸ｺﾞｼｯｸM-PRO</vt:lpstr>
      <vt:lpstr>ＭＳ Ｐゴシック</vt:lpstr>
      <vt:lpstr>メイリオ</vt:lpstr>
      <vt:lpstr>小塚明朝 Pr6N B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勝又 忠幸</cp:lastModifiedBy>
  <cp:revision>2</cp:revision>
  <cp:lastPrinted>2015-10-28T05:50:51Z</cp:lastPrinted>
  <dcterms:created xsi:type="dcterms:W3CDTF">2018-03-25T08:15:42Z</dcterms:created>
  <dcterms:modified xsi:type="dcterms:W3CDTF">2018-04-20T07:30:54Z</dcterms:modified>
</cp:coreProperties>
</file>