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5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3114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2018/4/20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4/20/2018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30697" cy="109044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05" y="1140677"/>
            <a:ext cx="5664824" cy="8505704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318" y="1517101"/>
            <a:ext cx="4585205" cy="206609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2502" y="1842827"/>
            <a:ext cx="2904387" cy="127014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950" y="4516427"/>
            <a:ext cx="5152534" cy="105845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949" y="5913894"/>
            <a:ext cx="5152534" cy="105845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950" y="7288871"/>
            <a:ext cx="5152534" cy="105845"/>
          </a:xfrm>
          <a:prstGeom prst="rect">
            <a:avLst/>
          </a:prstGeom>
        </p:spPr>
      </p:pic>
      <p:sp>
        <p:nvSpPr>
          <p:cNvPr id="12" name="object 2"/>
          <p:cNvSpPr txBox="1"/>
          <p:nvPr/>
        </p:nvSpPr>
        <p:spPr>
          <a:xfrm>
            <a:off x="1900906" y="4003323"/>
            <a:ext cx="415861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70840">
              <a:lnSpc>
                <a:spcPct val="100000"/>
              </a:lnSpc>
              <a:spcBef>
                <a:spcPts val="100"/>
              </a:spcBef>
              <a:tabLst>
                <a:tab pos="2706370" algn="l"/>
              </a:tabLst>
            </a:pPr>
            <a:r>
              <a:rPr sz="2400" b="1" dirty="0">
                <a:solidFill>
                  <a:srgbClr val="FFFFFF"/>
                </a:solidFill>
                <a:latin typeface="メイリオ"/>
                <a:cs typeface="メイリオ"/>
              </a:rPr>
              <a:t>日替わりランチ	</a:t>
            </a:r>
            <a:r>
              <a:rPr lang="en-US" altLang="ja-JP" sz="24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\</a:t>
            </a:r>
            <a:r>
              <a:rPr sz="24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1,000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13" name="object 3"/>
          <p:cNvSpPr txBox="1"/>
          <p:nvPr/>
        </p:nvSpPr>
        <p:spPr>
          <a:xfrm>
            <a:off x="1465797" y="8427640"/>
            <a:ext cx="4945380" cy="7448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17780" algn="ctr">
              <a:lnSpc>
                <a:spcPct val="100000"/>
              </a:lnSpc>
              <a:spcBef>
                <a:spcPts val="100"/>
              </a:spcBef>
            </a:pP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全てのランチに、ドリンクとデザートが付きます。</a:t>
            </a:r>
            <a:endParaRPr sz="1550" dirty="0">
              <a:latin typeface="メイリオ"/>
              <a:cs typeface="メイリオ"/>
            </a:endParaRPr>
          </a:p>
          <a:p>
            <a:pPr algn="ctr">
              <a:lnSpc>
                <a:spcPct val="100000"/>
              </a:lnSpc>
              <a:spcBef>
                <a:spcPts val="1939"/>
              </a:spcBef>
            </a:pP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当店の野菜は自家菜園の有機野菜のみ使用しています。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14" name="object 2"/>
          <p:cNvSpPr txBox="1"/>
          <p:nvPr/>
        </p:nvSpPr>
        <p:spPr>
          <a:xfrm>
            <a:off x="1900906" y="4753471"/>
            <a:ext cx="4158615" cy="2513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975"/>
              </a:spcBef>
            </a:pPr>
            <a:r>
              <a:rPr sz="15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宮崎鶏のソテーと有機野菜のワンプレート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15" name="object 2"/>
          <p:cNvSpPr txBox="1"/>
          <p:nvPr/>
        </p:nvSpPr>
        <p:spPr>
          <a:xfrm>
            <a:off x="1900905" y="5405481"/>
            <a:ext cx="415861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tabLst>
                <a:tab pos="1418590" algn="l"/>
              </a:tabLst>
            </a:pPr>
            <a:r>
              <a:rPr sz="24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A</a:t>
            </a:r>
            <a:r>
              <a:rPr sz="2400" b="1" spc="-200" dirty="0" smtClean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2400" b="1" dirty="0">
                <a:solidFill>
                  <a:srgbClr val="FFFFFF"/>
                </a:solidFill>
                <a:latin typeface="メイリオ"/>
                <a:cs typeface="メイリオ"/>
              </a:rPr>
              <a:t>ランチ	</a:t>
            </a:r>
            <a:r>
              <a:rPr lang="en-US" altLang="ja-JP" sz="24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\</a:t>
            </a:r>
            <a:r>
              <a:rPr sz="24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1,500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16" name="object 2"/>
          <p:cNvSpPr txBox="1"/>
          <p:nvPr/>
        </p:nvSpPr>
        <p:spPr>
          <a:xfrm>
            <a:off x="1900906" y="7504746"/>
            <a:ext cx="4158615" cy="2513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80"/>
              </a:spcBef>
            </a:pPr>
            <a:r>
              <a:rPr sz="15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前菜</a:t>
            </a:r>
            <a:r>
              <a:rPr sz="1550" b="1" dirty="0">
                <a:solidFill>
                  <a:srgbClr val="FFFFFF"/>
                </a:solidFill>
                <a:latin typeface="メイリオ"/>
                <a:cs typeface="メイリオ"/>
              </a:rPr>
              <a:t>・和牛のステーキと有機野菜のサラダ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18" name="object 2"/>
          <p:cNvSpPr txBox="1"/>
          <p:nvPr/>
        </p:nvSpPr>
        <p:spPr>
          <a:xfrm>
            <a:off x="1900905" y="6145996"/>
            <a:ext cx="4158615" cy="25135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75"/>
              </a:spcBef>
            </a:pPr>
            <a:r>
              <a:rPr sz="1550" b="1" dirty="0" smtClean="0">
                <a:solidFill>
                  <a:srgbClr val="FFFFFF"/>
                </a:solidFill>
                <a:latin typeface="メイリオ"/>
                <a:cs typeface="メイリオ"/>
              </a:rPr>
              <a:t>アンガスビーフのステーキと有機野菜のサラダ</a:t>
            </a:r>
            <a:endParaRPr sz="1550" dirty="0">
              <a:latin typeface="メイリオ"/>
              <a:cs typeface="メイリオ"/>
            </a:endParaRPr>
          </a:p>
        </p:txBody>
      </p:sp>
      <p:sp>
        <p:nvSpPr>
          <p:cNvPr id="19" name="object 2"/>
          <p:cNvSpPr txBox="1"/>
          <p:nvPr/>
        </p:nvSpPr>
        <p:spPr>
          <a:xfrm>
            <a:off x="1900906" y="6780567"/>
            <a:ext cx="415861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580"/>
              </a:spcBef>
              <a:tabLst>
                <a:tab pos="1416050" algn="l"/>
              </a:tabLst>
            </a:pPr>
            <a:r>
              <a:rPr sz="24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B</a:t>
            </a:r>
            <a:r>
              <a:rPr sz="2400" b="1" spc="-200" dirty="0" smtClean="0">
                <a:solidFill>
                  <a:srgbClr val="FFFFFF"/>
                </a:solidFill>
                <a:latin typeface="メイリオ"/>
                <a:cs typeface="メイリオ"/>
              </a:rPr>
              <a:t> </a:t>
            </a:r>
            <a:r>
              <a:rPr sz="2400" b="1" dirty="0">
                <a:solidFill>
                  <a:srgbClr val="FFFFFF"/>
                </a:solidFill>
                <a:latin typeface="メイリオ"/>
                <a:cs typeface="メイリオ"/>
              </a:rPr>
              <a:t>ランチ	</a:t>
            </a:r>
            <a:r>
              <a:rPr lang="en-US" altLang="ja-JP" sz="24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\</a:t>
            </a:r>
            <a:r>
              <a:rPr sz="2400" b="1" dirty="0" smtClean="0">
                <a:solidFill>
                  <a:srgbClr val="FFFFFF"/>
                </a:solidFill>
                <a:latin typeface="メイリオ"/>
                <a:cs typeface="メイリオ"/>
              </a:rPr>
              <a:t>2,800</a:t>
            </a:r>
            <a:endParaRPr sz="155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13418760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lunch_saito</Template>
  <TotalTime>31</TotalTime>
  <Words>124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2018-03-25T08:17:08Z</dcterms:created>
  <dcterms:modified xsi:type="dcterms:W3CDTF">2018-04-20T09:03:34Z</dcterms:modified>
</cp:coreProperties>
</file>