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5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3114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060" y="105490"/>
            <a:ext cx="7772400" cy="1069236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047" y="1106798"/>
            <a:ext cx="5664824" cy="850570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285" y="1465659"/>
            <a:ext cx="4585205" cy="206609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037" y="5061134"/>
            <a:ext cx="5152534" cy="105845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273" y="1723161"/>
            <a:ext cx="1926379" cy="127014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037" y="5816784"/>
            <a:ext cx="5152534" cy="10584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037" y="6724935"/>
            <a:ext cx="5152534" cy="10584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037" y="7652136"/>
            <a:ext cx="5152534" cy="105845"/>
          </a:xfrm>
          <a:prstGeom prst="rect">
            <a:avLst/>
          </a:prstGeom>
        </p:spPr>
      </p:pic>
      <p:sp>
        <p:nvSpPr>
          <p:cNvPr id="15" name="object 3"/>
          <p:cNvSpPr txBox="1"/>
          <p:nvPr/>
        </p:nvSpPr>
        <p:spPr>
          <a:xfrm>
            <a:off x="1649561" y="8265007"/>
            <a:ext cx="4552315" cy="360355"/>
          </a:xfrm>
          <a:prstGeom prst="rect">
            <a:avLst/>
          </a:prstGeom>
        </p:spPr>
        <p:txBody>
          <a:bodyPr vert="horz" wrap="square" lIns="0" tIns="1206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0"/>
              </a:spcBef>
            </a:pPr>
            <a:r>
              <a:rPr sz="1550" b="1" dirty="0">
                <a:solidFill>
                  <a:srgbClr val="FFFFFF"/>
                </a:solidFill>
                <a:latin typeface="メイリオ"/>
                <a:cs typeface="メイリオ"/>
              </a:rPr>
              <a:t>お飲み物セット（別メニューのお好きなお飲み物</a:t>
            </a:r>
            <a:r>
              <a:rPr sz="1550" b="1" dirty="0" smtClean="0">
                <a:solidFill>
                  <a:srgbClr val="FFFFFF"/>
                </a:solidFill>
                <a:latin typeface="メイリオ"/>
                <a:cs typeface="メイリオ"/>
              </a:rPr>
              <a:t>）</a:t>
            </a:r>
            <a:endParaRPr sz="1550" dirty="0">
              <a:latin typeface="メイリオ"/>
              <a:cs typeface="メイリオ"/>
            </a:endParaRPr>
          </a:p>
        </p:txBody>
      </p:sp>
      <p:sp>
        <p:nvSpPr>
          <p:cNvPr id="17" name="object 2"/>
          <p:cNvSpPr txBox="1"/>
          <p:nvPr/>
        </p:nvSpPr>
        <p:spPr>
          <a:xfrm>
            <a:off x="1795779" y="3682143"/>
            <a:ext cx="3744000" cy="418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0840" algn="ctr">
              <a:lnSpc>
                <a:spcPct val="100000"/>
              </a:lnSpc>
              <a:spcBef>
                <a:spcPts val="100"/>
              </a:spcBef>
              <a:tabLst>
                <a:tab pos="2706370" algn="l"/>
              </a:tabLst>
            </a:pPr>
            <a:r>
              <a:rPr lang="ja-JP" altLang="en-US" sz="2633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おすすめスイーツ</a:t>
            </a:r>
          </a:p>
        </p:txBody>
      </p:sp>
      <p:sp>
        <p:nvSpPr>
          <p:cNvPr id="18" name="object 2"/>
          <p:cNvSpPr txBox="1"/>
          <p:nvPr/>
        </p:nvSpPr>
        <p:spPr>
          <a:xfrm>
            <a:off x="2205976" y="4791571"/>
            <a:ext cx="4032000" cy="2744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975"/>
              </a:spcBef>
            </a:pPr>
            <a:r>
              <a:rPr lang="ja-JP" altLang="en-US" sz="17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あまおうの</a:t>
            </a:r>
            <a:r>
              <a:rPr lang="ja-JP" altLang="en-US" sz="17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ショートケーキ　　</a:t>
            </a:r>
            <a:r>
              <a:rPr lang="en-US" altLang="ja-JP" sz="17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\850</a:t>
            </a:r>
            <a:endParaRPr lang="en-US" altLang="ja-JP" sz="1700" b="1" dirty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20" name="object 2"/>
          <p:cNvSpPr txBox="1"/>
          <p:nvPr/>
        </p:nvSpPr>
        <p:spPr>
          <a:xfrm>
            <a:off x="2205976" y="5553448"/>
            <a:ext cx="4032000" cy="2744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975"/>
              </a:spcBef>
            </a:pPr>
            <a:r>
              <a:rPr lang="ja-JP" altLang="en-US" sz="17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イタリア産栗の</a:t>
            </a:r>
            <a:r>
              <a:rPr lang="ja-JP" altLang="en-US" sz="17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モンブラン　　</a:t>
            </a:r>
            <a:r>
              <a:rPr lang="en-US" altLang="ja-JP" sz="17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\800</a:t>
            </a:r>
            <a:endParaRPr lang="en-US" altLang="ja-JP" sz="1700" b="1" dirty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21" name="object 2"/>
          <p:cNvSpPr txBox="1"/>
          <p:nvPr/>
        </p:nvSpPr>
        <p:spPr>
          <a:xfrm>
            <a:off x="2205976" y="6454267"/>
            <a:ext cx="4032000" cy="2744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975"/>
              </a:spcBef>
            </a:pPr>
            <a:r>
              <a:rPr lang="ja-JP" altLang="en-US" sz="17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季節のフルーツの</a:t>
            </a:r>
            <a:r>
              <a:rPr lang="ja-JP" altLang="en-US" sz="17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タルト　　　</a:t>
            </a:r>
            <a:r>
              <a:rPr lang="en-US" altLang="ja-JP" sz="17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\850</a:t>
            </a:r>
            <a:endParaRPr lang="en-US" altLang="ja-JP" sz="1700" b="1" dirty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22" name="object 2"/>
          <p:cNvSpPr txBox="1"/>
          <p:nvPr/>
        </p:nvSpPr>
        <p:spPr>
          <a:xfrm>
            <a:off x="2205976" y="7346331"/>
            <a:ext cx="4194824" cy="2744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975"/>
              </a:spcBef>
            </a:pPr>
            <a:r>
              <a:rPr lang="ja-JP" altLang="en-US" sz="17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季節のフルーツの</a:t>
            </a:r>
            <a:r>
              <a:rPr lang="ja-JP" altLang="en-US" sz="17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パンケーキ　</a:t>
            </a:r>
            <a:r>
              <a:rPr lang="en-US" altLang="ja-JP" sz="17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\1,200</a:t>
            </a:r>
            <a:endParaRPr lang="en-US" altLang="ja-JP" sz="1700" b="1" dirty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23" name="object 3"/>
          <p:cNvSpPr txBox="1"/>
          <p:nvPr/>
        </p:nvSpPr>
        <p:spPr>
          <a:xfrm>
            <a:off x="2027230" y="8573830"/>
            <a:ext cx="4552315" cy="360355"/>
          </a:xfrm>
          <a:prstGeom prst="rect">
            <a:avLst/>
          </a:prstGeom>
        </p:spPr>
        <p:txBody>
          <a:bodyPr vert="horz" wrap="square" lIns="0" tIns="120650" rIns="0" bIns="0" rtlCol="0">
            <a:spAutoFit/>
          </a:bodyPr>
          <a:lstStyle/>
          <a:p>
            <a:pPr marR="589280" algn="r">
              <a:lnSpc>
                <a:spcPct val="100000"/>
              </a:lnSpc>
              <a:spcBef>
                <a:spcPts val="850"/>
              </a:spcBef>
            </a:pPr>
            <a:r>
              <a:rPr lang="ja-JP" altLang="en-US" sz="1550" b="1" dirty="0" smtClean="0">
                <a:solidFill>
                  <a:srgbClr val="FFFFFF"/>
                </a:solidFill>
                <a:latin typeface="メイリオ"/>
                <a:cs typeface="メイリオ"/>
              </a:rPr>
              <a:t>　　　　　　　　　　　　　　</a:t>
            </a:r>
            <a:r>
              <a:rPr sz="1550" b="1" dirty="0" smtClean="0">
                <a:solidFill>
                  <a:srgbClr val="FFFFFF"/>
                </a:solidFill>
                <a:latin typeface="メイリオ"/>
                <a:cs typeface="メイリオ"/>
              </a:rPr>
              <a:t>＋</a:t>
            </a:r>
            <a:r>
              <a:rPr lang="en-US" altLang="ja-JP" sz="1550" b="1" dirty="0" smtClean="0">
                <a:solidFill>
                  <a:srgbClr val="FFFFFF"/>
                </a:solidFill>
                <a:latin typeface="メイリオ"/>
                <a:cs typeface="メイリオ"/>
              </a:rPr>
              <a:t>\</a:t>
            </a:r>
            <a:r>
              <a:rPr sz="1550" b="1" dirty="0" smtClean="0">
                <a:solidFill>
                  <a:srgbClr val="FFFFFF"/>
                </a:solidFill>
                <a:latin typeface="メイリオ"/>
                <a:cs typeface="メイリオ"/>
              </a:rPr>
              <a:t>500</a:t>
            </a:r>
            <a:endParaRPr sz="1550" dirty="0">
              <a:latin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3418760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sweets_saito</Template>
  <TotalTime>34</TotalTime>
  <Words>132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5</cp:revision>
  <cp:lastPrinted>2015-10-28T05:50:51Z</cp:lastPrinted>
  <dcterms:created xsi:type="dcterms:W3CDTF">2018-03-25T08:19:07Z</dcterms:created>
  <dcterms:modified xsi:type="dcterms:W3CDTF">2018-04-20T09:07:19Z</dcterms:modified>
</cp:coreProperties>
</file>