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2018/3/30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09"/>
            <a:ext cx="7775364" cy="10904400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0" y="2781020"/>
            <a:ext cx="7776000" cy="4867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59"/>
          <a:stretch/>
        </p:blipFill>
        <p:spPr>
          <a:xfrm>
            <a:off x="161938" y="274737"/>
            <a:ext cx="7565800" cy="258457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017" y="9215087"/>
            <a:ext cx="2459741" cy="139293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69" y="3294609"/>
            <a:ext cx="1689286" cy="2925556"/>
          </a:xfrm>
          <a:prstGeom prst="rect">
            <a:avLst/>
          </a:prstGeom>
        </p:spPr>
      </p:pic>
      <p:sp>
        <p:nvSpPr>
          <p:cNvPr id="8" name="object 4"/>
          <p:cNvSpPr txBox="1"/>
          <p:nvPr/>
        </p:nvSpPr>
        <p:spPr>
          <a:xfrm>
            <a:off x="486920" y="3512335"/>
            <a:ext cx="1360372" cy="2708704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60000"/>
              </a:lnSpc>
            </a:pPr>
            <a:r>
              <a:rPr sz="3400" b="1" spc="-175" dirty="0">
                <a:solidFill>
                  <a:srgbClr val="231F20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あいてる時</a:t>
            </a:r>
            <a:r>
              <a:rPr sz="3400" b="1" dirty="0">
                <a:solidFill>
                  <a:srgbClr val="231F20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間</a:t>
            </a:r>
            <a:endParaRPr sz="3400" dirty="0">
              <a:latin typeface="HGS明朝B" panose="02020800000000000000" pitchFamily="18" charset="-128"/>
              <a:ea typeface="HGS明朝B" panose="02020800000000000000" pitchFamily="18" charset="-128"/>
              <a:cs typeface="小塚明朝 Pr6N B"/>
            </a:endParaRPr>
          </a:p>
          <a:p>
            <a:pPr marL="12700" marR="5080" indent="621665">
              <a:lnSpc>
                <a:spcPct val="99700"/>
              </a:lnSpc>
              <a:spcBef>
                <a:spcPts val="10"/>
              </a:spcBef>
            </a:pPr>
            <a:r>
              <a:rPr sz="3400" b="1" spc="-175" dirty="0" err="1">
                <a:solidFill>
                  <a:srgbClr val="231F20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お仕</a:t>
            </a:r>
            <a:r>
              <a:rPr sz="3400" b="1" dirty="0" err="1">
                <a:solidFill>
                  <a:srgbClr val="231F20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事</a:t>
            </a:r>
            <a:r>
              <a:rPr sz="3400" b="1" spc="-175" dirty="0">
                <a:solidFill>
                  <a:srgbClr val="231F20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   </a:t>
            </a:r>
            <a:r>
              <a:rPr lang="ja-JP" altLang="en-US" sz="3400" b="1" spc="-175" dirty="0" smtClean="0">
                <a:solidFill>
                  <a:srgbClr val="231F20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　</a:t>
            </a:r>
            <a:r>
              <a:rPr sz="3400" b="1" spc="-175" dirty="0" err="1" smtClean="0">
                <a:solidFill>
                  <a:srgbClr val="231F20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しませんか</a:t>
            </a:r>
            <a:r>
              <a:rPr sz="3400" b="1" dirty="0">
                <a:solidFill>
                  <a:srgbClr val="231F20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？</a:t>
            </a:r>
            <a:endParaRPr sz="3400" dirty="0">
              <a:latin typeface="HGS明朝B" panose="02020800000000000000" pitchFamily="18" charset="-128"/>
              <a:ea typeface="HGS明朝B" panose="02020800000000000000" pitchFamily="18" charset="-128"/>
              <a:cs typeface="小塚明朝 Pr6N B"/>
            </a:endParaRPr>
          </a:p>
        </p:txBody>
      </p:sp>
      <p:sp>
        <p:nvSpPr>
          <p:cNvPr id="9" name="object 6"/>
          <p:cNvSpPr txBox="1"/>
          <p:nvPr/>
        </p:nvSpPr>
        <p:spPr>
          <a:xfrm>
            <a:off x="1847292" y="1129375"/>
            <a:ext cx="4553508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 err="1">
                <a:solidFill>
                  <a:srgbClr val="58595B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好きな時間・</a:t>
            </a:r>
            <a:r>
              <a:rPr sz="2800" b="1" dirty="0" err="1" smtClean="0">
                <a:solidFill>
                  <a:srgbClr val="58595B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小塚明朝 Pr6N B"/>
              </a:rPr>
              <a:t>少しでもOK</a:t>
            </a:r>
            <a:endParaRPr sz="2800" dirty="0">
              <a:latin typeface="HGS明朝B" panose="02020800000000000000" pitchFamily="18" charset="-128"/>
              <a:ea typeface="HGS明朝B" panose="02020800000000000000" pitchFamily="18" charset="-128"/>
              <a:cs typeface="小塚明朝 Pr6N B"/>
            </a:endParaRPr>
          </a:p>
        </p:txBody>
      </p:sp>
      <p:sp>
        <p:nvSpPr>
          <p:cNvPr id="10" name="object 7"/>
          <p:cNvSpPr txBox="1"/>
          <p:nvPr/>
        </p:nvSpPr>
        <p:spPr>
          <a:xfrm>
            <a:off x="1608328" y="1651395"/>
            <a:ext cx="4912787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dirty="0">
                <a:solidFill>
                  <a:srgbClr val="58595B"/>
                </a:solidFill>
                <a:latin typeface="HGS明朝B" panose="02020800000000000000" pitchFamily="18" charset="-128"/>
                <a:ea typeface="HGS明朝B" panose="02020800000000000000" pitchFamily="18" charset="-128"/>
                <a:cs typeface="Mgen+ 2cp light" panose="020B0403020203020207" pitchFamily="50" charset="-128"/>
              </a:rPr>
              <a:t>気軽に楽しく働きませんか？</a:t>
            </a:r>
            <a:endParaRPr sz="2800" dirty="0">
              <a:latin typeface="HGS明朝B" panose="02020800000000000000" pitchFamily="18" charset="-128"/>
              <a:ea typeface="HGS明朝B" panose="02020800000000000000" pitchFamily="18" charset="-128"/>
              <a:cs typeface="Mgen+ 2cp light" panose="020B0403020203020207" pitchFamily="50" charset="-128"/>
            </a:endParaRPr>
          </a:p>
        </p:txBody>
      </p:sp>
      <p:sp>
        <p:nvSpPr>
          <p:cNvPr id="11" name="object 5"/>
          <p:cNvSpPr txBox="1"/>
          <p:nvPr/>
        </p:nvSpPr>
        <p:spPr>
          <a:xfrm>
            <a:off x="547946" y="9547964"/>
            <a:ext cx="3600000" cy="57213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550" b="1" spc="15" dirty="0">
                <a:solidFill>
                  <a:srgbClr val="58595B"/>
                </a:solidFill>
                <a:latin typeface="メイリオ"/>
                <a:cs typeface="メイリオ"/>
              </a:rPr>
              <a:t>03-1234-1111</a:t>
            </a:r>
            <a:endParaRPr sz="3550" dirty="0">
              <a:latin typeface="メイリオ"/>
              <a:cs typeface="メイリオ"/>
            </a:endParaRPr>
          </a:p>
        </p:txBody>
      </p:sp>
      <p:sp>
        <p:nvSpPr>
          <p:cNvPr id="12" name="object 8"/>
          <p:cNvSpPr txBox="1"/>
          <p:nvPr/>
        </p:nvSpPr>
        <p:spPr>
          <a:xfrm>
            <a:off x="623590" y="7741362"/>
            <a:ext cx="5988685" cy="450764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466725" algn="ctr">
              <a:lnSpc>
                <a:spcPct val="100000"/>
              </a:lnSpc>
              <a:spcBef>
                <a:spcPts val="515"/>
              </a:spcBef>
              <a:tabLst>
                <a:tab pos="2524125" algn="l"/>
              </a:tabLst>
            </a:pPr>
            <a:r>
              <a:rPr sz="2500" b="1" spc="5" dirty="0">
                <a:solidFill>
                  <a:srgbClr val="58595B"/>
                </a:solidFill>
                <a:latin typeface="+mn-ea"/>
                <a:cs typeface="小塚明朝 Pr6N B"/>
              </a:rPr>
              <a:t>9:00~12:00	</a:t>
            </a:r>
            <a:r>
              <a:rPr sz="2500" b="1" spc="5" dirty="0" smtClean="0">
                <a:solidFill>
                  <a:srgbClr val="58595B"/>
                </a:solidFill>
                <a:latin typeface="+mn-ea"/>
                <a:cs typeface="小塚明朝 Pr6N B"/>
              </a:rPr>
              <a:t>10:00~14:00</a:t>
            </a:r>
            <a:endParaRPr sz="2000" dirty="0">
              <a:latin typeface="+mn-ea"/>
              <a:cs typeface="メイリオ"/>
            </a:endParaRPr>
          </a:p>
        </p:txBody>
      </p:sp>
      <p:sp>
        <p:nvSpPr>
          <p:cNvPr id="13" name="object 9"/>
          <p:cNvSpPr txBox="1"/>
          <p:nvPr/>
        </p:nvSpPr>
        <p:spPr>
          <a:xfrm>
            <a:off x="462240" y="9981629"/>
            <a:ext cx="3670300" cy="379591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60"/>
              </a:spcBef>
            </a:pPr>
            <a:r>
              <a:rPr sz="2000" b="1" dirty="0">
                <a:solidFill>
                  <a:srgbClr val="58595B"/>
                </a:solidFill>
                <a:latin typeface="メイリオ"/>
                <a:cs typeface="メイリオ"/>
              </a:rPr>
              <a:t>【受付時間】</a:t>
            </a:r>
            <a:r>
              <a:rPr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9</a:t>
            </a:r>
            <a:r>
              <a:rPr lang="en-US" altLang="ja-JP"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:</a:t>
            </a:r>
            <a:r>
              <a:rPr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00</a:t>
            </a:r>
            <a:r>
              <a:rPr sz="2000" b="1" spc="-215" dirty="0" smtClean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2000" b="1" dirty="0">
                <a:solidFill>
                  <a:srgbClr val="58595B"/>
                </a:solidFill>
                <a:latin typeface="メイリオ"/>
                <a:cs typeface="メイリオ"/>
              </a:rPr>
              <a:t>～</a:t>
            </a:r>
            <a:r>
              <a:rPr sz="2000" b="1" spc="-215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18</a:t>
            </a:r>
            <a:r>
              <a:rPr lang="en-US" altLang="ja-JP"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:</a:t>
            </a:r>
            <a:r>
              <a:rPr sz="2000" b="1" dirty="0" smtClean="0">
                <a:solidFill>
                  <a:srgbClr val="58595B"/>
                </a:solidFill>
                <a:latin typeface="メイリオ"/>
                <a:cs typeface="メイリオ"/>
              </a:rPr>
              <a:t>00</a:t>
            </a:r>
            <a:endParaRPr sz="2000" dirty="0">
              <a:latin typeface="メイリオ"/>
              <a:cs typeface="メイリオ"/>
            </a:endParaRPr>
          </a:p>
        </p:txBody>
      </p:sp>
      <p:sp>
        <p:nvSpPr>
          <p:cNvPr id="14" name="object 8"/>
          <p:cNvSpPr txBox="1"/>
          <p:nvPr/>
        </p:nvSpPr>
        <p:spPr>
          <a:xfrm>
            <a:off x="623590" y="8193873"/>
            <a:ext cx="5988685" cy="450764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466725" algn="ctr">
              <a:lnSpc>
                <a:spcPct val="100000"/>
              </a:lnSpc>
              <a:spcBef>
                <a:spcPts val="420"/>
              </a:spcBef>
              <a:tabLst>
                <a:tab pos="2638425" algn="l"/>
              </a:tabLst>
            </a:pPr>
            <a:r>
              <a:rPr sz="2500" b="1" spc="5" dirty="0" smtClean="0">
                <a:solidFill>
                  <a:srgbClr val="58595B"/>
                </a:solidFill>
                <a:latin typeface="+mn-ea"/>
                <a:cs typeface="小塚明朝 Pr6N B"/>
              </a:rPr>
              <a:t>14:00~18:00</a:t>
            </a:r>
            <a:r>
              <a:rPr sz="2500" b="1" spc="5" dirty="0">
                <a:solidFill>
                  <a:srgbClr val="58595B"/>
                </a:solidFill>
                <a:latin typeface="+mn-ea"/>
                <a:cs typeface="小塚明朝 Pr6N B"/>
              </a:rPr>
              <a:t>	</a:t>
            </a:r>
            <a:r>
              <a:rPr sz="2500" b="1" spc="5" dirty="0" smtClean="0">
                <a:solidFill>
                  <a:srgbClr val="58595B"/>
                </a:solidFill>
                <a:latin typeface="+mn-ea"/>
                <a:cs typeface="小塚明朝 Pr6N B"/>
              </a:rPr>
              <a:t>18:00~22:00</a:t>
            </a:r>
            <a:endParaRPr sz="2000" dirty="0">
              <a:latin typeface="+mn-ea"/>
              <a:cs typeface="メイリオ"/>
            </a:endParaRPr>
          </a:p>
        </p:txBody>
      </p:sp>
      <p:sp>
        <p:nvSpPr>
          <p:cNvPr id="15" name="object 8"/>
          <p:cNvSpPr txBox="1"/>
          <p:nvPr/>
        </p:nvSpPr>
        <p:spPr>
          <a:xfrm>
            <a:off x="638831" y="9152336"/>
            <a:ext cx="3600000" cy="37382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35"/>
              </a:spcBef>
            </a:pPr>
            <a:r>
              <a:rPr sz="2000" b="1" i="1" spc="-10" dirty="0" smtClean="0">
                <a:solidFill>
                  <a:srgbClr val="58595B"/>
                </a:solidFill>
                <a:latin typeface="メイリオ"/>
                <a:cs typeface="メイリオ"/>
              </a:rPr>
              <a:t>お問い合わせはこちらまで</a:t>
            </a:r>
            <a:endParaRPr sz="2000" dirty="0">
              <a:latin typeface="メイリオ"/>
              <a:cs typeface="メイリオ"/>
            </a:endParaRPr>
          </a:p>
        </p:txBody>
      </p:sp>
      <p:sp>
        <p:nvSpPr>
          <p:cNvPr id="16" name="object 8"/>
          <p:cNvSpPr txBox="1"/>
          <p:nvPr/>
        </p:nvSpPr>
        <p:spPr>
          <a:xfrm>
            <a:off x="623590" y="8638932"/>
            <a:ext cx="5988685" cy="389209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379095" algn="ctr">
              <a:lnSpc>
                <a:spcPct val="100000"/>
              </a:lnSpc>
              <a:spcBef>
                <a:spcPts val="730"/>
              </a:spcBef>
            </a:pPr>
            <a:r>
              <a:rPr sz="2100" b="1" spc="-10" dirty="0" err="1" smtClean="0">
                <a:solidFill>
                  <a:srgbClr val="58595B"/>
                </a:solidFill>
                <a:latin typeface="メイリオ"/>
                <a:cs typeface="メイリオ"/>
              </a:rPr>
              <a:t>お好きな曜日</a:t>
            </a:r>
            <a:r>
              <a:rPr sz="2100" b="1" spc="-10" dirty="0" err="1">
                <a:solidFill>
                  <a:srgbClr val="58595B"/>
                </a:solidFill>
                <a:latin typeface="メイリオ"/>
                <a:cs typeface="メイリオ"/>
              </a:rPr>
              <a:t>・時間を選べます。</a:t>
            </a:r>
            <a:r>
              <a:rPr sz="2100" b="1" spc="-10" dirty="0" err="1" smtClean="0">
                <a:solidFill>
                  <a:srgbClr val="58595B"/>
                </a:solidFill>
                <a:latin typeface="メイリオ"/>
                <a:cs typeface="メイリオ"/>
              </a:rPr>
              <a:t>時給</a:t>
            </a:r>
            <a:r>
              <a:rPr lang="en-US" altLang="ja-JP" sz="2100" b="1" spc="-10" dirty="0" err="1" smtClean="0">
                <a:solidFill>
                  <a:srgbClr val="58595B"/>
                </a:solidFill>
                <a:latin typeface="メイリオ"/>
                <a:cs typeface="メイリオ"/>
              </a:rPr>
              <a:t>:</a:t>
            </a:r>
            <a:r>
              <a:rPr sz="2100" b="1" spc="-10" dirty="0" err="1" smtClean="0">
                <a:solidFill>
                  <a:srgbClr val="58595B"/>
                </a:solidFill>
                <a:latin typeface="メイリオ"/>
                <a:cs typeface="メイリオ"/>
              </a:rPr>
              <a:t>要相談</a:t>
            </a:r>
            <a:endParaRPr sz="2100" dirty="0">
              <a:latin typeface="メイリオ"/>
              <a:cs typeface="メイリオ"/>
            </a:endParaRPr>
          </a:p>
        </p:txBody>
      </p:sp>
      <p:sp>
        <p:nvSpPr>
          <p:cNvPr id="18" name="object 6"/>
          <p:cNvSpPr txBox="1"/>
          <p:nvPr/>
        </p:nvSpPr>
        <p:spPr>
          <a:xfrm>
            <a:off x="615970" y="10383979"/>
            <a:ext cx="3960000" cy="26930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650" b="1" dirty="0" smtClean="0">
                <a:solidFill>
                  <a:srgbClr val="58595B"/>
                </a:solidFill>
                <a:latin typeface="メイリオ"/>
                <a:cs typeface="メイリオ"/>
              </a:rPr>
              <a:t>U</a:t>
            </a:r>
            <a:r>
              <a:rPr lang="en-US" sz="1650" b="1" dirty="0" smtClean="0">
                <a:solidFill>
                  <a:srgbClr val="58595B"/>
                </a:solidFill>
                <a:latin typeface="メイリオ"/>
                <a:cs typeface="メイリオ"/>
              </a:rPr>
              <a:t>RL</a:t>
            </a:r>
            <a:r>
              <a:rPr lang="ja-JP" altLang="en-US" sz="1650" b="1" dirty="0">
                <a:solidFill>
                  <a:srgbClr val="58595B"/>
                </a:solidFill>
                <a:latin typeface="メイリオ"/>
                <a:cs typeface="メイリオ"/>
              </a:rPr>
              <a:t> </a:t>
            </a:r>
            <a:r>
              <a:rPr lang="en-US" sz="1650" b="1" dirty="0" smtClean="0">
                <a:solidFill>
                  <a:srgbClr val="58595B"/>
                </a:solidFill>
                <a:latin typeface="メイリオ"/>
                <a:cs typeface="メイリオ"/>
              </a:rPr>
              <a:t>: http://</a:t>
            </a:r>
            <a:r>
              <a:rPr lang="en-US" sz="1650" b="1" spc="40" dirty="0" smtClean="0">
                <a:solidFill>
                  <a:srgbClr val="58595B"/>
                </a:solidFill>
                <a:latin typeface="メイリオ"/>
                <a:cs typeface="メイリオ"/>
              </a:rPr>
              <a:t>www.askult.com/</a:t>
            </a:r>
            <a:endParaRPr sz="1650" b="1" spc="40" dirty="0">
              <a:solidFill>
                <a:srgbClr val="58595B"/>
              </a:solidFill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002185388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super_saito</Template>
  <TotalTime>47</TotalTime>
  <Words>147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HGS明朝B</vt:lpstr>
      <vt:lpstr>HG丸ｺﾞｼｯｸM-PRO</vt:lpstr>
      <vt:lpstr>Mgen+ 2cp light</vt:lpstr>
      <vt:lpstr>ＭＳ Ｐゴシック</vt:lpstr>
      <vt:lpstr>メイリオ</vt:lpstr>
      <vt:lpstr>小塚明朝 Pr6N B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7</cp:revision>
  <cp:lastPrinted>2018-03-30T06:46:59Z</cp:lastPrinted>
  <dcterms:created xsi:type="dcterms:W3CDTF">2018-03-25T08:18:31Z</dcterms:created>
  <dcterms:modified xsi:type="dcterms:W3CDTF">2018-03-30T06:49:31Z</dcterms:modified>
</cp:coreProperties>
</file>