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8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5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3114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正方形/長方形 48"/>
          <p:cNvSpPr/>
          <p:nvPr/>
        </p:nvSpPr>
        <p:spPr>
          <a:xfrm>
            <a:off x="0" y="0"/>
            <a:ext cx="7776000" cy="47484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" y="4742593"/>
            <a:ext cx="7764789" cy="1287075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3858"/>
            <a:ext cx="7764789" cy="1287075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25" y="303844"/>
            <a:ext cx="2582618" cy="2586852"/>
          </a:xfrm>
          <a:prstGeom prst="rect">
            <a:avLst/>
          </a:prstGeom>
        </p:spPr>
      </p:pic>
      <p:sp>
        <p:nvSpPr>
          <p:cNvPr id="13" name="object 12"/>
          <p:cNvSpPr txBox="1"/>
          <p:nvPr/>
        </p:nvSpPr>
        <p:spPr>
          <a:xfrm>
            <a:off x="416874" y="6312719"/>
            <a:ext cx="4140000" cy="61619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900" b="0" spc="1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M"/>
              </a:rPr>
              <a:t>無料体験</a:t>
            </a:r>
            <a:r>
              <a:rPr sz="3900" b="0" spc="91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M"/>
              </a:rPr>
              <a:t>会</a:t>
            </a:r>
            <a:r>
              <a:rPr sz="3900" b="0" spc="1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M"/>
              </a:rPr>
              <a:t>開催！</a:t>
            </a:r>
            <a:endParaRPr sz="9600" baseline="-10850" dirty="0">
              <a:latin typeface="メイリオ" panose="020B0604030504040204" pitchFamily="50" charset="-128"/>
              <a:ea typeface="メイリオ" panose="020B0604030504040204" pitchFamily="50" charset="-128"/>
              <a:cs typeface="小塚ゴシック Pr6N M"/>
            </a:endParaRPr>
          </a:p>
        </p:txBody>
      </p:sp>
      <p:pic>
        <p:nvPicPr>
          <p:cNvPr id="56" name="図 5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95" y="6831042"/>
            <a:ext cx="4441256" cy="105845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89" y="6147941"/>
            <a:ext cx="4441256" cy="105845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739" y="7207455"/>
            <a:ext cx="5694461" cy="1304010"/>
          </a:xfrm>
          <a:prstGeom prst="rect">
            <a:avLst/>
          </a:prstGeom>
        </p:spPr>
      </p:pic>
      <p:sp>
        <p:nvSpPr>
          <p:cNvPr id="18" name="bk object 18"/>
          <p:cNvSpPr/>
          <p:nvPr/>
        </p:nvSpPr>
        <p:spPr>
          <a:xfrm>
            <a:off x="1765508" y="7243425"/>
            <a:ext cx="5622925" cy="1230630"/>
          </a:xfrm>
          <a:custGeom>
            <a:avLst/>
            <a:gdLst/>
            <a:ahLst/>
            <a:cxnLst/>
            <a:rect l="l" t="t" r="r" b="b"/>
            <a:pathLst>
              <a:path w="5622925" h="1230629">
                <a:moveTo>
                  <a:pt x="5622455" y="887844"/>
                </a:moveTo>
                <a:lnTo>
                  <a:pt x="5619330" y="934296"/>
                </a:lnTo>
                <a:lnTo>
                  <a:pt x="5610226" y="978849"/>
                </a:lnTo>
                <a:lnTo>
                  <a:pt x="5595553" y="1021094"/>
                </a:lnTo>
                <a:lnTo>
                  <a:pt x="5575717" y="1060624"/>
                </a:lnTo>
                <a:lnTo>
                  <a:pt x="5551127" y="1097031"/>
                </a:lnTo>
                <a:lnTo>
                  <a:pt x="5522190" y="1129907"/>
                </a:lnTo>
                <a:lnTo>
                  <a:pt x="5489314" y="1158844"/>
                </a:lnTo>
                <a:lnTo>
                  <a:pt x="5452907" y="1183435"/>
                </a:lnTo>
                <a:lnTo>
                  <a:pt x="5413377" y="1203271"/>
                </a:lnTo>
                <a:lnTo>
                  <a:pt x="5371131" y="1217944"/>
                </a:lnTo>
                <a:lnTo>
                  <a:pt x="5326578" y="1227047"/>
                </a:lnTo>
                <a:lnTo>
                  <a:pt x="5280126" y="1230172"/>
                </a:lnTo>
                <a:lnTo>
                  <a:pt x="342328" y="1230172"/>
                </a:lnTo>
                <a:lnTo>
                  <a:pt x="295876" y="1227047"/>
                </a:lnTo>
                <a:lnTo>
                  <a:pt x="251323" y="1217944"/>
                </a:lnTo>
                <a:lnTo>
                  <a:pt x="209077" y="1203271"/>
                </a:lnTo>
                <a:lnTo>
                  <a:pt x="169547" y="1183435"/>
                </a:lnTo>
                <a:lnTo>
                  <a:pt x="133140" y="1158844"/>
                </a:lnTo>
                <a:lnTo>
                  <a:pt x="100264" y="1129907"/>
                </a:lnTo>
                <a:lnTo>
                  <a:pt x="71327" y="1097031"/>
                </a:lnTo>
                <a:lnTo>
                  <a:pt x="46737" y="1060624"/>
                </a:lnTo>
                <a:lnTo>
                  <a:pt x="26901" y="1021094"/>
                </a:lnTo>
                <a:lnTo>
                  <a:pt x="12228" y="978849"/>
                </a:lnTo>
                <a:lnTo>
                  <a:pt x="3125" y="934296"/>
                </a:lnTo>
                <a:lnTo>
                  <a:pt x="0" y="887844"/>
                </a:lnTo>
                <a:lnTo>
                  <a:pt x="0" y="342328"/>
                </a:lnTo>
                <a:lnTo>
                  <a:pt x="3125" y="295876"/>
                </a:lnTo>
                <a:lnTo>
                  <a:pt x="12228" y="251323"/>
                </a:lnTo>
                <a:lnTo>
                  <a:pt x="26901" y="209077"/>
                </a:lnTo>
                <a:lnTo>
                  <a:pt x="46737" y="169547"/>
                </a:lnTo>
                <a:lnTo>
                  <a:pt x="71327" y="133140"/>
                </a:lnTo>
                <a:lnTo>
                  <a:pt x="100264" y="100264"/>
                </a:lnTo>
                <a:lnTo>
                  <a:pt x="133140" y="71327"/>
                </a:lnTo>
                <a:lnTo>
                  <a:pt x="169547" y="46737"/>
                </a:lnTo>
                <a:lnTo>
                  <a:pt x="209077" y="26901"/>
                </a:lnTo>
                <a:lnTo>
                  <a:pt x="251323" y="12228"/>
                </a:lnTo>
                <a:lnTo>
                  <a:pt x="295876" y="3125"/>
                </a:lnTo>
                <a:lnTo>
                  <a:pt x="342328" y="0"/>
                </a:lnTo>
                <a:lnTo>
                  <a:pt x="5280126" y="0"/>
                </a:lnTo>
                <a:lnTo>
                  <a:pt x="5326578" y="3125"/>
                </a:lnTo>
                <a:lnTo>
                  <a:pt x="5371131" y="12228"/>
                </a:lnTo>
                <a:lnTo>
                  <a:pt x="5413377" y="26901"/>
                </a:lnTo>
                <a:lnTo>
                  <a:pt x="5452907" y="46737"/>
                </a:lnTo>
                <a:lnTo>
                  <a:pt x="5489314" y="71327"/>
                </a:lnTo>
                <a:lnTo>
                  <a:pt x="5522190" y="100264"/>
                </a:lnTo>
                <a:lnTo>
                  <a:pt x="5551127" y="133140"/>
                </a:lnTo>
                <a:lnTo>
                  <a:pt x="5575717" y="169547"/>
                </a:lnTo>
                <a:lnTo>
                  <a:pt x="5595553" y="209077"/>
                </a:lnTo>
                <a:lnTo>
                  <a:pt x="5610226" y="251323"/>
                </a:lnTo>
                <a:lnTo>
                  <a:pt x="5619330" y="295876"/>
                </a:lnTo>
                <a:lnTo>
                  <a:pt x="5622455" y="342328"/>
                </a:lnTo>
                <a:lnTo>
                  <a:pt x="5622455" y="887844"/>
                </a:lnTo>
                <a:close/>
              </a:path>
            </a:pathLst>
          </a:custGeom>
          <a:ln w="68465">
            <a:solidFill>
              <a:srgbClr val="BE1E2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748704" y="7467690"/>
            <a:ext cx="152448" cy="1524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437803" y="7467690"/>
            <a:ext cx="152444" cy="15243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027853" y="7467690"/>
            <a:ext cx="152448" cy="1524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027853" y="7785191"/>
            <a:ext cx="152448" cy="1524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3325362" y="7785191"/>
            <a:ext cx="152448" cy="1524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4623937" y="7785191"/>
            <a:ext cx="152448" cy="1524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7"/>
          <p:cNvSpPr/>
          <p:nvPr/>
        </p:nvSpPr>
        <p:spPr>
          <a:xfrm>
            <a:off x="2027853" y="8089991"/>
            <a:ext cx="152448" cy="1524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8"/>
          <p:cNvSpPr/>
          <p:nvPr/>
        </p:nvSpPr>
        <p:spPr>
          <a:xfrm>
            <a:off x="3532804" y="8089991"/>
            <a:ext cx="152448" cy="15244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7"/>
          <p:cNvSpPr txBox="1"/>
          <p:nvPr/>
        </p:nvSpPr>
        <p:spPr>
          <a:xfrm>
            <a:off x="2194872" y="7399435"/>
            <a:ext cx="1980000" cy="31111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439420">
              <a:lnSpc>
                <a:spcPct val="118900"/>
              </a:lnSpc>
              <a:spcBef>
                <a:spcPts val="95"/>
              </a:spcBef>
              <a:tabLst>
                <a:tab pos="1316355" algn="l"/>
                <a:tab pos="1751330" algn="l"/>
                <a:tab pos="2620645" algn="l"/>
                <a:tab pos="3452495" algn="l"/>
              </a:tabLst>
            </a:pPr>
            <a:r>
              <a:rPr sz="1700" b="1" spc="5" dirty="0" smtClean="0">
                <a:solidFill>
                  <a:srgbClr val="6D6E71"/>
                </a:solidFill>
                <a:latin typeface="メイリオ"/>
                <a:cs typeface="メイリオ"/>
              </a:rPr>
              <a:t>メールの送り方</a:t>
            </a:r>
            <a:endParaRPr sz="1700" dirty="0">
              <a:latin typeface="メイリオ"/>
              <a:cs typeface="メイリオ"/>
            </a:endParaRPr>
          </a:p>
        </p:txBody>
      </p:sp>
      <p:sp>
        <p:nvSpPr>
          <p:cNvPr id="15" name="object 14"/>
          <p:cNvSpPr/>
          <p:nvPr/>
        </p:nvSpPr>
        <p:spPr>
          <a:xfrm>
            <a:off x="208681" y="7245350"/>
            <a:ext cx="1804408" cy="130149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12"/>
          <p:cNvSpPr txBox="1"/>
          <p:nvPr/>
        </p:nvSpPr>
        <p:spPr>
          <a:xfrm>
            <a:off x="4526082" y="6091973"/>
            <a:ext cx="2998668" cy="10052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600" b="0" spc="-569" baseline="-1085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M"/>
              </a:rPr>
              <a:t>6</a:t>
            </a:r>
            <a:r>
              <a:rPr sz="9600" b="0" spc="-1012" baseline="-1085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M"/>
              </a:rPr>
              <a:t>月</a:t>
            </a:r>
            <a:r>
              <a:rPr sz="9600" b="0" spc="-569" baseline="-1085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M"/>
              </a:rPr>
              <a:t>15</a:t>
            </a:r>
            <a:r>
              <a:rPr sz="9600" b="0" spc="-1012" baseline="-10850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M"/>
              </a:rPr>
              <a:t>日</a:t>
            </a:r>
            <a:endParaRPr sz="9600" baseline="-10850" dirty="0">
              <a:latin typeface="メイリオ" panose="020B0604030504040204" pitchFamily="50" charset="-128"/>
              <a:ea typeface="メイリオ" panose="020B0604030504040204" pitchFamily="50" charset="-128"/>
              <a:cs typeface="小塚ゴシック Pr6N M"/>
            </a:endParaRPr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18" y="7231404"/>
            <a:ext cx="1807833" cy="1304010"/>
          </a:xfrm>
          <a:prstGeom prst="rect">
            <a:avLst/>
          </a:prstGeom>
        </p:spPr>
      </p:pic>
      <p:sp>
        <p:nvSpPr>
          <p:cNvPr id="39" name="object 7"/>
          <p:cNvSpPr txBox="1"/>
          <p:nvPr/>
        </p:nvSpPr>
        <p:spPr>
          <a:xfrm>
            <a:off x="2189491" y="7698638"/>
            <a:ext cx="1548000" cy="32348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439420">
              <a:lnSpc>
                <a:spcPct val="118900"/>
              </a:lnSpc>
              <a:spcBef>
                <a:spcPts val="95"/>
              </a:spcBef>
              <a:tabLst>
                <a:tab pos="1316355" algn="l"/>
                <a:tab pos="1751330" algn="l"/>
                <a:tab pos="2620645" algn="l"/>
                <a:tab pos="3452495" algn="l"/>
              </a:tabLst>
            </a:pPr>
            <a:r>
              <a:rPr sz="1700" b="1" spc="5" dirty="0" smtClean="0">
                <a:solidFill>
                  <a:srgbClr val="6D6E71"/>
                </a:solidFill>
                <a:latin typeface="メイリオ"/>
                <a:cs typeface="メイリオ"/>
              </a:rPr>
              <a:t>検索の仕方</a:t>
            </a:r>
            <a:endParaRPr sz="1700" dirty="0">
              <a:latin typeface="メイリオ"/>
              <a:cs typeface="メイリオ"/>
            </a:endParaRPr>
          </a:p>
        </p:txBody>
      </p:sp>
      <p:sp>
        <p:nvSpPr>
          <p:cNvPr id="40" name="object 7"/>
          <p:cNvSpPr txBox="1"/>
          <p:nvPr/>
        </p:nvSpPr>
        <p:spPr>
          <a:xfrm>
            <a:off x="2189802" y="8057917"/>
            <a:ext cx="1980000" cy="2737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  <a:tabLst>
                <a:tab pos="1534160" algn="l"/>
                <a:tab pos="4142740" algn="l"/>
              </a:tabLst>
            </a:pPr>
            <a:r>
              <a:rPr sz="1700" b="1" spc="5" dirty="0" smtClean="0">
                <a:solidFill>
                  <a:srgbClr val="6D6E71"/>
                </a:solidFill>
                <a:latin typeface="メイリオ"/>
                <a:cs typeface="メイリオ"/>
              </a:rPr>
              <a:t>時刻表の見方</a:t>
            </a:r>
            <a:endParaRPr sz="1700" dirty="0">
              <a:latin typeface="メイリオ"/>
              <a:cs typeface="メイリオ"/>
            </a:endParaRPr>
          </a:p>
        </p:txBody>
      </p:sp>
      <p:sp>
        <p:nvSpPr>
          <p:cNvPr id="41" name="object 7"/>
          <p:cNvSpPr txBox="1"/>
          <p:nvPr/>
        </p:nvSpPr>
        <p:spPr>
          <a:xfrm>
            <a:off x="3925887" y="7387060"/>
            <a:ext cx="1980000" cy="32348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439420">
              <a:lnSpc>
                <a:spcPct val="118900"/>
              </a:lnSpc>
              <a:spcBef>
                <a:spcPts val="95"/>
              </a:spcBef>
              <a:tabLst>
                <a:tab pos="1316355" algn="l"/>
                <a:tab pos="1751330" algn="l"/>
                <a:tab pos="2620645" algn="l"/>
                <a:tab pos="3452495" algn="l"/>
              </a:tabLst>
            </a:pPr>
            <a:r>
              <a:rPr sz="1700" b="1" dirty="0" smtClean="0">
                <a:solidFill>
                  <a:srgbClr val="6D6E71"/>
                </a:solidFill>
                <a:latin typeface="メイリオ"/>
                <a:cs typeface="メイリオ"/>
              </a:rPr>
              <a:t>LINE</a:t>
            </a:r>
            <a:r>
              <a:rPr sz="1700" b="1" spc="-125" dirty="0" smtClean="0">
                <a:solidFill>
                  <a:srgbClr val="6D6E71"/>
                </a:solidFill>
                <a:latin typeface="メイリオ"/>
                <a:cs typeface="メイリオ"/>
              </a:rPr>
              <a:t> </a:t>
            </a:r>
            <a:r>
              <a:rPr sz="1700" b="1" spc="5" dirty="0" smtClean="0">
                <a:solidFill>
                  <a:srgbClr val="6D6E71"/>
                </a:solidFill>
                <a:latin typeface="メイリオ"/>
                <a:cs typeface="メイリオ"/>
              </a:rPr>
              <a:t>の使い方</a:t>
            </a:r>
            <a:endParaRPr sz="1700" dirty="0">
              <a:latin typeface="メイリオ"/>
              <a:cs typeface="メイリオ"/>
            </a:endParaRPr>
          </a:p>
        </p:txBody>
      </p:sp>
      <p:sp>
        <p:nvSpPr>
          <p:cNvPr id="42" name="object 7"/>
          <p:cNvSpPr txBox="1"/>
          <p:nvPr/>
        </p:nvSpPr>
        <p:spPr>
          <a:xfrm>
            <a:off x="5632167" y="7399435"/>
            <a:ext cx="1548000" cy="31111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439420">
              <a:lnSpc>
                <a:spcPct val="118900"/>
              </a:lnSpc>
              <a:spcBef>
                <a:spcPts val="95"/>
              </a:spcBef>
              <a:tabLst>
                <a:tab pos="1316355" algn="l"/>
                <a:tab pos="1751330" algn="l"/>
                <a:tab pos="2620645" algn="l"/>
                <a:tab pos="3452495" algn="l"/>
              </a:tabLst>
            </a:pPr>
            <a:r>
              <a:rPr sz="1700" b="1" spc="5" dirty="0" smtClean="0">
                <a:solidFill>
                  <a:srgbClr val="6D6E71"/>
                </a:solidFill>
                <a:latin typeface="メイリオ"/>
                <a:cs typeface="メイリオ"/>
              </a:rPr>
              <a:t>旅先の予約</a:t>
            </a:r>
            <a:endParaRPr sz="1700" dirty="0">
              <a:latin typeface="メイリオ"/>
              <a:cs typeface="メイリオ"/>
            </a:endParaRPr>
          </a:p>
        </p:txBody>
      </p:sp>
      <p:sp>
        <p:nvSpPr>
          <p:cNvPr id="43" name="object 7"/>
          <p:cNvSpPr txBox="1"/>
          <p:nvPr/>
        </p:nvSpPr>
        <p:spPr>
          <a:xfrm>
            <a:off x="3498914" y="7698638"/>
            <a:ext cx="1548000" cy="32348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439420">
              <a:lnSpc>
                <a:spcPct val="118900"/>
              </a:lnSpc>
              <a:spcBef>
                <a:spcPts val="95"/>
              </a:spcBef>
              <a:tabLst>
                <a:tab pos="1316355" algn="l"/>
                <a:tab pos="1751330" algn="l"/>
                <a:tab pos="2620645" algn="l"/>
                <a:tab pos="3452495" algn="l"/>
              </a:tabLst>
            </a:pPr>
            <a:r>
              <a:rPr sz="1700" b="1" spc="5" dirty="0" smtClean="0">
                <a:solidFill>
                  <a:srgbClr val="6D6E71"/>
                </a:solidFill>
                <a:latin typeface="メイリオ"/>
                <a:cs typeface="メイリオ"/>
              </a:rPr>
              <a:t>動画の見方</a:t>
            </a:r>
            <a:endParaRPr sz="1700" dirty="0">
              <a:latin typeface="メイリオ"/>
              <a:cs typeface="メイリオ"/>
            </a:endParaRPr>
          </a:p>
        </p:txBody>
      </p:sp>
      <p:sp>
        <p:nvSpPr>
          <p:cNvPr id="44" name="object 7"/>
          <p:cNvSpPr txBox="1"/>
          <p:nvPr/>
        </p:nvSpPr>
        <p:spPr>
          <a:xfrm>
            <a:off x="4801416" y="7711013"/>
            <a:ext cx="2448000" cy="31111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439420">
              <a:lnSpc>
                <a:spcPct val="118900"/>
              </a:lnSpc>
              <a:spcBef>
                <a:spcPts val="95"/>
              </a:spcBef>
              <a:tabLst>
                <a:tab pos="1316355" algn="l"/>
                <a:tab pos="1751330" algn="l"/>
                <a:tab pos="2620645" algn="l"/>
                <a:tab pos="3452495" algn="l"/>
              </a:tabLst>
            </a:pPr>
            <a:r>
              <a:rPr sz="1700" b="1" spc="5" dirty="0" smtClean="0">
                <a:solidFill>
                  <a:srgbClr val="6D6E71"/>
                </a:solidFill>
                <a:latin typeface="メイリオ"/>
                <a:cs typeface="メイリオ"/>
              </a:rPr>
              <a:t>料理レシピの使い方</a:t>
            </a:r>
            <a:endParaRPr sz="1700" dirty="0">
              <a:latin typeface="メイリオ"/>
              <a:cs typeface="メイリオ"/>
            </a:endParaRPr>
          </a:p>
        </p:txBody>
      </p:sp>
      <p:sp>
        <p:nvSpPr>
          <p:cNvPr id="46" name="object 7"/>
          <p:cNvSpPr txBox="1"/>
          <p:nvPr/>
        </p:nvSpPr>
        <p:spPr>
          <a:xfrm>
            <a:off x="3713339" y="8057917"/>
            <a:ext cx="3600000" cy="2737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  <a:tabLst>
                <a:tab pos="1534160" algn="l"/>
                <a:tab pos="4142740" algn="l"/>
              </a:tabLst>
            </a:pPr>
            <a:r>
              <a:rPr sz="1700" b="1" spc="5" dirty="0" smtClean="0">
                <a:solidFill>
                  <a:srgbClr val="6D6E71"/>
                </a:solidFill>
                <a:latin typeface="メイリオ"/>
                <a:cs typeface="メイリオ"/>
              </a:rPr>
              <a:t>ナビゲーションの使い方</a:t>
            </a:r>
            <a:r>
              <a:rPr lang="ja-JP" altLang="en-US" sz="1700" b="1" spc="5" dirty="0" smtClean="0">
                <a:solidFill>
                  <a:srgbClr val="6D6E71"/>
                </a:solidFill>
                <a:latin typeface="メイリオ"/>
                <a:cs typeface="メイリオ"/>
              </a:rPr>
              <a:t>   </a:t>
            </a:r>
            <a:r>
              <a:rPr sz="1700" b="1" spc="5" dirty="0" smtClean="0">
                <a:solidFill>
                  <a:srgbClr val="6D6E71"/>
                </a:solidFill>
                <a:latin typeface="メイリオ"/>
                <a:cs typeface="メイリオ"/>
              </a:rPr>
              <a:t>などなど</a:t>
            </a:r>
            <a:endParaRPr sz="1700" dirty="0">
              <a:latin typeface="メイリオ"/>
              <a:cs typeface="メイリオ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4500384" y="8935913"/>
            <a:ext cx="2901600" cy="15948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3" name="object 2"/>
          <p:cNvSpPr txBox="1"/>
          <p:nvPr/>
        </p:nvSpPr>
        <p:spPr>
          <a:xfrm>
            <a:off x="727174" y="9317243"/>
            <a:ext cx="2674620" cy="29083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700" b="1" i="1" spc="30" dirty="0">
                <a:solidFill>
                  <a:srgbClr val="58595B"/>
                </a:solidFill>
                <a:latin typeface="メイリオ"/>
                <a:cs typeface="メイリオ"/>
              </a:rPr>
              <a:t>お問い合わせはこちらまで</a:t>
            </a:r>
            <a:endParaRPr sz="1700" dirty="0">
              <a:latin typeface="メイリオ"/>
              <a:cs typeface="メイリオ"/>
            </a:endParaRPr>
          </a:p>
        </p:txBody>
      </p:sp>
      <p:sp>
        <p:nvSpPr>
          <p:cNvPr id="4" name="object 3"/>
          <p:cNvSpPr txBox="1"/>
          <p:nvPr/>
        </p:nvSpPr>
        <p:spPr>
          <a:xfrm>
            <a:off x="681620" y="9570815"/>
            <a:ext cx="3084195" cy="50228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3100" b="1" spc="10" dirty="0">
                <a:solidFill>
                  <a:srgbClr val="58595B"/>
                </a:solidFill>
                <a:latin typeface="メイリオ"/>
                <a:cs typeface="メイリオ"/>
              </a:rPr>
              <a:t>03-1234-1111</a:t>
            </a:r>
            <a:endParaRPr sz="3100" dirty="0">
              <a:latin typeface="メイリオ"/>
              <a:cs typeface="メイリオ"/>
            </a:endParaRPr>
          </a:p>
        </p:txBody>
      </p:sp>
      <p:sp>
        <p:nvSpPr>
          <p:cNvPr id="5" name="object 4"/>
          <p:cNvSpPr txBox="1"/>
          <p:nvPr/>
        </p:nvSpPr>
        <p:spPr>
          <a:xfrm>
            <a:off x="476708" y="8861102"/>
            <a:ext cx="3807460" cy="4038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450" b="1" spc="25" dirty="0">
                <a:solidFill>
                  <a:srgbClr val="BE1E2D"/>
                </a:solidFill>
                <a:latin typeface="メイリオ"/>
                <a:cs typeface="メイリオ"/>
              </a:rPr>
              <a:t>アスクルパソコンスクール</a:t>
            </a:r>
            <a:endParaRPr sz="2450" dirty="0">
              <a:latin typeface="メイリオ"/>
              <a:cs typeface="メイリオ"/>
            </a:endParaRPr>
          </a:p>
        </p:txBody>
      </p:sp>
      <p:sp>
        <p:nvSpPr>
          <p:cNvPr id="6" name="object 5"/>
          <p:cNvSpPr txBox="1"/>
          <p:nvPr/>
        </p:nvSpPr>
        <p:spPr>
          <a:xfrm>
            <a:off x="609836" y="9992592"/>
            <a:ext cx="3177540" cy="2914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750" b="1" spc="-10" dirty="0">
                <a:solidFill>
                  <a:srgbClr val="58595B"/>
                </a:solidFill>
                <a:latin typeface="メイリオ"/>
                <a:cs typeface="メイリオ"/>
              </a:rPr>
              <a:t>【受付時間】</a:t>
            </a:r>
            <a:r>
              <a:rPr sz="1750" b="1" spc="-10" dirty="0" smtClean="0">
                <a:solidFill>
                  <a:srgbClr val="58595B"/>
                </a:solidFill>
                <a:latin typeface="メイリオ"/>
                <a:cs typeface="メイリオ"/>
              </a:rPr>
              <a:t>9</a:t>
            </a:r>
            <a:r>
              <a:rPr lang="ja-JP" altLang="en-US" sz="1750" b="1" spc="-10" dirty="0" smtClean="0">
                <a:solidFill>
                  <a:srgbClr val="58595B"/>
                </a:solidFill>
                <a:latin typeface="メイリオ"/>
                <a:cs typeface="メイリオ"/>
              </a:rPr>
              <a:t>：</a:t>
            </a:r>
            <a:r>
              <a:rPr sz="1750" b="1" spc="-10" dirty="0" smtClean="0">
                <a:solidFill>
                  <a:srgbClr val="58595B"/>
                </a:solidFill>
                <a:latin typeface="メイリオ"/>
                <a:cs typeface="メイリオ"/>
              </a:rPr>
              <a:t>00</a:t>
            </a:r>
            <a:r>
              <a:rPr sz="1750" b="1" spc="-170" dirty="0" smtClean="0">
                <a:solidFill>
                  <a:srgbClr val="58595B"/>
                </a:solidFill>
                <a:latin typeface="メイリオ"/>
                <a:cs typeface="メイリオ"/>
              </a:rPr>
              <a:t> </a:t>
            </a:r>
            <a:r>
              <a:rPr sz="1750" b="1" spc="-10" dirty="0">
                <a:solidFill>
                  <a:srgbClr val="58595B"/>
                </a:solidFill>
                <a:latin typeface="メイリオ"/>
                <a:cs typeface="メイリオ"/>
              </a:rPr>
              <a:t>～</a:t>
            </a:r>
            <a:r>
              <a:rPr sz="1750" b="1" spc="-170" dirty="0">
                <a:solidFill>
                  <a:srgbClr val="58595B"/>
                </a:solidFill>
                <a:latin typeface="メイリオ"/>
                <a:cs typeface="メイリオ"/>
              </a:rPr>
              <a:t> </a:t>
            </a:r>
            <a:r>
              <a:rPr sz="1750" b="1" spc="-10" dirty="0" smtClean="0">
                <a:solidFill>
                  <a:srgbClr val="58595B"/>
                </a:solidFill>
                <a:latin typeface="メイリオ"/>
                <a:cs typeface="メイリオ"/>
              </a:rPr>
              <a:t>18</a:t>
            </a:r>
            <a:r>
              <a:rPr lang="ja-JP" altLang="en-US" sz="1750" b="1" spc="-10" dirty="0" smtClean="0">
                <a:solidFill>
                  <a:srgbClr val="58595B"/>
                </a:solidFill>
                <a:latin typeface="メイリオ"/>
                <a:cs typeface="メイリオ"/>
              </a:rPr>
              <a:t>：</a:t>
            </a:r>
            <a:r>
              <a:rPr sz="1750" b="1" spc="-10" dirty="0" smtClean="0">
                <a:solidFill>
                  <a:srgbClr val="58595B"/>
                </a:solidFill>
                <a:latin typeface="メイリオ"/>
                <a:cs typeface="メイリオ"/>
              </a:rPr>
              <a:t>00</a:t>
            </a:r>
            <a:endParaRPr sz="1750" dirty="0">
              <a:latin typeface="メイリオ"/>
              <a:cs typeface="メイリオ"/>
            </a:endParaRPr>
          </a:p>
        </p:txBody>
      </p:sp>
      <p:sp>
        <p:nvSpPr>
          <p:cNvPr id="7" name="object 6"/>
          <p:cNvSpPr txBox="1"/>
          <p:nvPr/>
        </p:nvSpPr>
        <p:spPr>
          <a:xfrm>
            <a:off x="735731" y="10317146"/>
            <a:ext cx="3075305" cy="238527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450" b="1" dirty="0" smtClean="0">
                <a:solidFill>
                  <a:srgbClr val="58595B"/>
                </a:solidFill>
                <a:latin typeface="メイリオ"/>
                <a:cs typeface="メイリオ"/>
              </a:rPr>
              <a:t>U</a:t>
            </a:r>
            <a:r>
              <a:rPr lang="en-US" sz="1450" b="1" dirty="0" smtClean="0">
                <a:solidFill>
                  <a:srgbClr val="58595B"/>
                </a:solidFill>
                <a:latin typeface="メイリオ"/>
                <a:cs typeface="メイリオ"/>
              </a:rPr>
              <a:t>RL</a:t>
            </a:r>
            <a:r>
              <a:rPr lang="ja-JP" altLang="en-US" sz="1450" b="1" dirty="0">
                <a:solidFill>
                  <a:srgbClr val="58595B"/>
                </a:solidFill>
                <a:latin typeface="メイリオ"/>
                <a:cs typeface="メイリオ"/>
              </a:rPr>
              <a:t> </a:t>
            </a:r>
            <a:r>
              <a:rPr lang="en-US" sz="1450" b="1" dirty="0" smtClean="0">
                <a:solidFill>
                  <a:srgbClr val="58595B"/>
                </a:solidFill>
                <a:latin typeface="メイリオ"/>
                <a:cs typeface="メイリオ"/>
              </a:rPr>
              <a:t>: http://www.askult.com/</a:t>
            </a:r>
            <a:endParaRPr sz="1450" b="1" dirty="0">
              <a:solidFill>
                <a:srgbClr val="58595B"/>
              </a:solidFill>
              <a:latin typeface="メイリオ"/>
              <a:cs typeface="メイリオ"/>
            </a:endParaRPr>
          </a:p>
        </p:txBody>
      </p:sp>
      <p:sp>
        <p:nvSpPr>
          <p:cNvPr id="10" name="object 9"/>
          <p:cNvSpPr txBox="1">
            <a:spLocks/>
          </p:cNvSpPr>
          <p:nvPr/>
        </p:nvSpPr>
        <p:spPr>
          <a:xfrm>
            <a:off x="385911" y="4810349"/>
            <a:ext cx="5400000" cy="112402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ja-JP" altLang="en-US" sz="7200" spc="100" dirty="0" smtClean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パソコン</a:t>
            </a:r>
            <a:r>
              <a:rPr lang="ja-JP" altLang="en-US" sz="7200" dirty="0" smtClean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教室</a:t>
            </a:r>
            <a:endParaRPr lang="ja-JP" altLang="en-US" sz="72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1" name="object 10"/>
          <p:cNvSpPr txBox="1"/>
          <p:nvPr/>
        </p:nvSpPr>
        <p:spPr>
          <a:xfrm>
            <a:off x="5763468" y="5017996"/>
            <a:ext cx="977900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1" dirty="0">
                <a:solidFill>
                  <a:srgbClr val="FFFFFF"/>
                </a:solidFill>
                <a:latin typeface="メイリオ"/>
                <a:cs typeface="メイリオ"/>
              </a:rPr>
              <a:t>スマホ</a:t>
            </a:r>
            <a:endParaRPr sz="2500" dirty="0">
              <a:latin typeface="メイリオ"/>
              <a:cs typeface="メイリオ"/>
            </a:endParaRPr>
          </a:p>
        </p:txBody>
      </p:sp>
      <p:sp>
        <p:nvSpPr>
          <p:cNvPr id="12" name="object 11"/>
          <p:cNvSpPr txBox="1"/>
          <p:nvPr/>
        </p:nvSpPr>
        <p:spPr>
          <a:xfrm>
            <a:off x="5445968" y="5504088"/>
            <a:ext cx="1612900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1" dirty="0">
                <a:solidFill>
                  <a:srgbClr val="FFFFFF"/>
                </a:solidFill>
                <a:latin typeface="メイリオ"/>
                <a:cs typeface="メイリオ"/>
              </a:rPr>
              <a:t>タブレット</a:t>
            </a:r>
            <a:endParaRPr sz="2500">
              <a:latin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779164849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PCschool_saito</Template>
  <TotalTime>0</TotalTime>
  <Words>153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HGP明朝E</vt:lpstr>
      <vt:lpstr>HG丸ｺﾞｼｯｸM-PRO</vt:lpstr>
      <vt:lpstr>ＭＳ Ｐゴシック</vt:lpstr>
      <vt:lpstr>メイリオ</vt:lpstr>
      <vt:lpstr>小塚ゴシック Pr6N M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2015-10-28T05:50:51Z</cp:lastPrinted>
  <dcterms:created xsi:type="dcterms:W3CDTF">2018-03-25T08:17:53Z</dcterms:created>
  <dcterms:modified xsi:type="dcterms:W3CDTF">2018-04-20T09:13:44Z</dcterms:modified>
</cp:coreProperties>
</file>