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7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5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3114" y="7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42" tIns="45722" rIns="91442" bIns="457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3139" cy="10904400"/>
          </a:xfrm>
          <a:prstGeom prst="rect">
            <a:avLst/>
          </a:prstGeom>
        </p:spPr>
      </p:pic>
      <p:sp>
        <p:nvSpPr>
          <p:cNvPr id="25" name="正方形/長方形 24"/>
          <p:cNvSpPr/>
          <p:nvPr/>
        </p:nvSpPr>
        <p:spPr>
          <a:xfrm>
            <a:off x="5229770" y="9214396"/>
            <a:ext cx="1947600" cy="11808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74" y="-28298"/>
            <a:ext cx="7472657" cy="7476891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639" y="338889"/>
            <a:ext cx="2248148" cy="325155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80" y="3874937"/>
            <a:ext cx="2510643" cy="323038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331" y="3154809"/>
            <a:ext cx="2464072" cy="325155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660" y="528284"/>
            <a:ext cx="5296484" cy="4987416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672" y="5548399"/>
            <a:ext cx="4466659" cy="54616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168" y="6180149"/>
            <a:ext cx="4504763" cy="884864"/>
          </a:xfrm>
          <a:prstGeom prst="rect">
            <a:avLst/>
          </a:prstGeom>
        </p:spPr>
      </p:pic>
      <p:sp>
        <p:nvSpPr>
          <p:cNvPr id="14" name="object 2"/>
          <p:cNvSpPr txBox="1"/>
          <p:nvPr/>
        </p:nvSpPr>
        <p:spPr>
          <a:xfrm>
            <a:off x="1085849" y="7080837"/>
            <a:ext cx="5928561" cy="353302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75"/>
              </a:spcBef>
            </a:pPr>
            <a:r>
              <a:rPr sz="1400" b="1" dirty="0">
                <a:solidFill>
                  <a:srgbClr val="FFFFFF"/>
                </a:solidFill>
                <a:latin typeface="小塚ゴシック Pr6N B"/>
                <a:cs typeface="小塚ゴシック Pr6N B"/>
              </a:rPr>
              <a:t>初心者から中上級者まで、未経験・経験者・世代・性別を問いません</a:t>
            </a:r>
            <a:r>
              <a:rPr sz="1400" b="1" dirty="0" smtClean="0">
                <a:solidFill>
                  <a:srgbClr val="FFFFFF"/>
                </a:solidFill>
                <a:latin typeface="小塚ゴシック Pr6N B"/>
                <a:cs typeface="小塚ゴシック Pr6N B"/>
              </a:rPr>
              <a:t>。</a:t>
            </a:r>
            <a:endParaRPr sz="1700" dirty="0">
              <a:latin typeface="小塚ゴシック Pr6N R"/>
              <a:cs typeface="小塚ゴシック Pr6N R"/>
            </a:endParaRPr>
          </a:p>
        </p:txBody>
      </p:sp>
      <p:sp>
        <p:nvSpPr>
          <p:cNvPr id="15" name="object 3"/>
          <p:cNvSpPr txBox="1"/>
          <p:nvPr/>
        </p:nvSpPr>
        <p:spPr>
          <a:xfrm>
            <a:off x="607311" y="9304144"/>
            <a:ext cx="2880000" cy="316753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950" spc="15" dirty="0" err="1">
                <a:solidFill>
                  <a:srgbClr val="FFFFFF"/>
                </a:solidFill>
                <a:latin typeface="ＭＳ Ｐゴシック"/>
                <a:cs typeface="ＭＳ Ｐゴシック"/>
              </a:rPr>
              <a:t>ス</a:t>
            </a:r>
            <a:r>
              <a:rPr sz="1950" spc="10" dirty="0" err="1">
                <a:solidFill>
                  <a:srgbClr val="FFFFFF"/>
                </a:solidFill>
                <a:latin typeface="ＭＳ Ｐゴシック"/>
                <a:cs typeface="ＭＳ Ｐゴシック"/>
              </a:rPr>
              <a:t>タ</a:t>
            </a:r>
            <a:r>
              <a:rPr sz="1950" spc="15" dirty="0" err="1">
                <a:solidFill>
                  <a:srgbClr val="FFFFFF"/>
                </a:solidFill>
                <a:latin typeface="ＭＳ Ｐゴシック"/>
                <a:cs typeface="ＭＳ Ｐゴシック"/>
              </a:rPr>
              <a:t>ジ</a:t>
            </a:r>
            <a:r>
              <a:rPr sz="1950" spc="25" dirty="0" err="1">
                <a:solidFill>
                  <a:srgbClr val="FFFFFF"/>
                </a:solidFill>
                <a:latin typeface="ＭＳ Ｐゴシック"/>
                <a:cs typeface="ＭＳ Ｐゴシック"/>
              </a:rPr>
              <a:t>オ</a:t>
            </a:r>
            <a:r>
              <a:rPr sz="1950" spc="-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950" spc="1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ア</a:t>
            </a:r>
            <a:r>
              <a:rPr sz="1950" spc="2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ス</a:t>
            </a:r>
            <a:r>
              <a:rPr sz="1950" spc="1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ク</a:t>
            </a:r>
            <a:r>
              <a:rPr sz="1950" spc="2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ル</a:t>
            </a:r>
            <a:endParaRPr sz="1300" dirty="0">
              <a:latin typeface="ＭＳ Ｐゴシック"/>
              <a:cs typeface="ＭＳ Ｐゴシック"/>
            </a:endParaRPr>
          </a:p>
        </p:txBody>
      </p:sp>
      <p:sp>
        <p:nvSpPr>
          <p:cNvPr id="17" name="object 2"/>
          <p:cNvSpPr txBox="1"/>
          <p:nvPr/>
        </p:nvSpPr>
        <p:spPr>
          <a:xfrm>
            <a:off x="1073150" y="7434139"/>
            <a:ext cx="5715000" cy="399468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R="248920" algn="ctr">
              <a:lnSpc>
                <a:spcPct val="100000"/>
              </a:lnSpc>
              <a:spcBef>
                <a:spcPts val="1190"/>
              </a:spcBef>
            </a:pPr>
            <a:r>
              <a:rPr sz="1700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【</a:t>
            </a:r>
            <a:r>
              <a:rPr sz="1700" dirty="0" err="1">
                <a:solidFill>
                  <a:srgbClr val="FFFFFF"/>
                </a:solidFill>
                <a:latin typeface="小塚ゴシック Pr6N R"/>
                <a:cs typeface="小塚ゴシック Pr6N R"/>
              </a:rPr>
              <a:t>日時</a:t>
            </a:r>
            <a:r>
              <a:rPr sz="1700" spc="-850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】</a:t>
            </a:r>
            <a:r>
              <a:rPr lang="ja-JP" altLang="en-US" sz="1700" spc="-850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　　　　</a:t>
            </a:r>
            <a:r>
              <a:rPr sz="1700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毎週金曜日</a:t>
            </a:r>
            <a:r>
              <a:rPr sz="1700" dirty="0">
                <a:solidFill>
                  <a:srgbClr val="FFFFFF"/>
                </a:solidFill>
                <a:latin typeface="小塚ゴシック Pr6N R"/>
                <a:cs typeface="小塚ゴシック Pr6N R"/>
              </a:rPr>
              <a:t>×4</a:t>
            </a:r>
            <a:r>
              <a:rPr sz="1700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回</a:t>
            </a:r>
            <a:endParaRPr sz="1700" dirty="0">
              <a:latin typeface="小塚ゴシック Pr6N R"/>
              <a:cs typeface="小塚ゴシック Pr6N R"/>
            </a:endParaRPr>
          </a:p>
        </p:txBody>
      </p:sp>
      <p:sp>
        <p:nvSpPr>
          <p:cNvPr id="18" name="object 2"/>
          <p:cNvSpPr txBox="1"/>
          <p:nvPr/>
        </p:nvSpPr>
        <p:spPr>
          <a:xfrm>
            <a:off x="1073150" y="7825067"/>
            <a:ext cx="5715000" cy="399468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R="248920" algn="ctr">
              <a:lnSpc>
                <a:spcPct val="100000"/>
              </a:lnSpc>
              <a:spcBef>
                <a:spcPts val="935"/>
              </a:spcBef>
            </a:pPr>
            <a:r>
              <a:rPr sz="1700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【</a:t>
            </a:r>
            <a:r>
              <a:rPr sz="1700" dirty="0" err="1">
                <a:solidFill>
                  <a:srgbClr val="FFFFFF"/>
                </a:solidFill>
                <a:latin typeface="小塚ゴシック Pr6N R"/>
                <a:cs typeface="小塚ゴシック Pr6N R"/>
              </a:rPr>
              <a:t>初心者クラス</a:t>
            </a:r>
            <a:r>
              <a:rPr sz="1700" spc="-455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】</a:t>
            </a:r>
            <a:r>
              <a:rPr lang="ja-JP" altLang="en-US" sz="1700" spc="-455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　</a:t>
            </a:r>
            <a:r>
              <a:rPr sz="1700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18:00</a:t>
            </a:r>
            <a:r>
              <a:rPr sz="1700" dirty="0">
                <a:solidFill>
                  <a:srgbClr val="FFFFFF"/>
                </a:solidFill>
                <a:latin typeface="小塚ゴシック Pr6N R"/>
                <a:cs typeface="小塚ゴシック Pr6N R"/>
              </a:rPr>
              <a:t>～</a:t>
            </a:r>
            <a:r>
              <a:rPr sz="1700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20:00</a:t>
            </a:r>
            <a:endParaRPr sz="1700" dirty="0">
              <a:latin typeface="小塚ゴシック Pr6N R"/>
              <a:cs typeface="小塚ゴシック Pr6N R"/>
            </a:endParaRPr>
          </a:p>
        </p:txBody>
      </p:sp>
      <p:sp>
        <p:nvSpPr>
          <p:cNvPr id="19" name="object 2"/>
          <p:cNvSpPr txBox="1"/>
          <p:nvPr/>
        </p:nvSpPr>
        <p:spPr>
          <a:xfrm>
            <a:off x="1073150" y="8197140"/>
            <a:ext cx="5715000" cy="399468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R="248920" algn="ctr">
              <a:lnSpc>
                <a:spcPct val="100000"/>
              </a:lnSpc>
              <a:spcBef>
                <a:spcPts val="1190"/>
              </a:spcBef>
            </a:pPr>
            <a:r>
              <a:rPr sz="1700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【</a:t>
            </a:r>
            <a:r>
              <a:rPr sz="1700" dirty="0" err="1">
                <a:solidFill>
                  <a:srgbClr val="FFFFFF"/>
                </a:solidFill>
                <a:latin typeface="小塚ゴシック Pr6N R"/>
                <a:cs typeface="小塚ゴシック Pr6N R"/>
              </a:rPr>
              <a:t>初</a:t>
            </a:r>
            <a:r>
              <a:rPr sz="1700" spc="-425" dirty="0" err="1">
                <a:solidFill>
                  <a:srgbClr val="FFFFFF"/>
                </a:solidFill>
                <a:latin typeface="小塚ゴシック Pr6N R"/>
                <a:cs typeface="小塚ゴシック Pr6N R"/>
              </a:rPr>
              <a:t>級・</a:t>
            </a:r>
            <a:r>
              <a:rPr sz="1700" dirty="0" err="1">
                <a:solidFill>
                  <a:srgbClr val="FFFFFF"/>
                </a:solidFill>
                <a:latin typeface="小塚ゴシック Pr6N R"/>
                <a:cs typeface="小塚ゴシック Pr6N R"/>
              </a:rPr>
              <a:t>中級クラス</a:t>
            </a:r>
            <a:r>
              <a:rPr sz="1700" spc="-455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】</a:t>
            </a:r>
            <a:r>
              <a:rPr lang="ja-JP" altLang="en-US" sz="1700" spc="-455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　</a:t>
            </a:r>
            <a:r>
              <a:rPr sz="1700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20:00</a:t>
            </a:r>
            <a:r>
              <a:rPr sz="1700" dirty="0">
                <a:solidFill>
                  <a:srgbClr val="FFFFFF"/>
                </a:solidFill>
                <a:latin typeface="小塚ゴシック Pr6N R"/>
                <a:cs typeface="小塚ゴシック Pr6N R"/>
              </a:rPr>
              <a:t>～</a:t>
            </a:r>
            <a:r>
              <a:rPr sz="1700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22:00</a:t>
            </a:r>
            <a:endParaRPr sz="1700" dirty="0">
              <a:latin typeface="小塚ゴシック Pr6N R"/>
              <a:cs typeface="小塚ゴシック Pr6N R"/>
            </a:endParaRPr>
          </a:p>
        </p:txBody>
      </p:sp>
      <p:sp>
        <p:nvSpPr>
          <p:cNvPr id="20" name="object 2"/>
          <p:cNvSpPr txBox="1"/>
          <p:nvPr/>
        </p:nvSpPr>
        <p:spPr>
          <a:xfrm>
            <a:off x="1073150" y="11244388"/>
            <a:ext cx="5715000" cy="1530547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R="248920" algn="ctr">
              <a:lnSpc>
                <a:spcPct val="100000"/>
              </a:lnSpc>
              <a:spcBef>
                <a:spcPts val="1190"/>
              </a:spcBef>
            </a:pPr>
            <a:r>
              <a:rPr sz="1700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【</a:t>
            </a:r>
            <a:r>
              <a:rPr sz="1700" dirty="0">
                <a:solidFill>
                  <a:srgbClr val="FFFFFF"/>
                </a:solidFill>
                <a:latin typeface="小塚ゴシック Pr6N R"/>
                <a:cs typeface="小塚ゴシック Pr6N R"/>
              </a:rPr>
              <a:t>日時</a:t>
            </a:r>
            <a:r>
              <a:rPr sz="1700" spc="-850" dirty="0">
                <a:solidFill>
                  <a:srgbClr val="FFFFFF"/>
                </a:solidFill>
                <a:latin typeface="小塚ゴシック Pr6N R"/>
                <a:cs typeface="小塚ゴシック Pr6N R"/>
              </a:rPr>
              <a:t>】</a:t>
            </a:r>
            <a:r>
              <a:rPr sz="1700" dirty="0">
                <a:solidFill>
                  <a:srgbClr val="FFFFFF"/>
                </a:solidFill>
                <a:latin typeface="小塚ゴシック Pr6N R"/>
                <a:cs typeface="小塚ゴシック Pr6N R"/>
              </a:rPr>
              <a:t>毎週金曜日×4回</a:t>
            </a:r>
            <a:endParaRPr sz="1700" dirty="0">
              <a:latin typeface="小塚ゴシック Pr6N R"/>
              <a:cs typeface="小塚ゴシック Pr6N R"/>
            </a:endParaRPr>
          </a:p>
          <a:p>
            <a:pPr marR="248920" algn="ctr">
              <a:lnSpc>
                <a:spcPct val="100000"/>
              </a:lnSpc>
              <a:spcBef>
                <a:spcPts val="935"/>
              </a:spcBef>
            </a:pPr>
            <a:r>
              <a:rPr sz="1700" dirty="0">
                <a:solidFill>
                  <a:srgbClr val="FFFFFF"/>
                </a:solidFill>
                <a:latin typeface="小塚ゴシック Pr6N R"/>
                <a:cs typeface="小塚ゴシック Pr6N R"/>
              </a:rPr>
              <a:t>【初心者クラス</a:t>
            </a:r>
            <a:r>
              <a:rPr sz="1700" spc="-455" dirty="0">
                <a:solidFill>
                  <a:srgbClr val="FFFFFF"/>
                </a:solidFill>
                <a:latin typeface="小塚ゴシック Pr6N R"/>
                <a:cs typeface="小塚ゴシック Pr6N R"/>
              </a:rPr>
              <a:t>】</a:t>
            </a:r>
            <a:r>
              <a:rPr sz="1700" dirty="0">
                <a:solidFill>
                  <a:srgbClr val="FFFFFF"/>
                </a:solidFill>
                <a:latin typeface="小塚ゴシック Pr6N R"/>
                <a:cs typeface="小塚ゴシック Pr6N R"/>
              </a:rPr>
              <a:t>18:00～20:00</a:t>
            </a:r>
            <a:endParaRPr sz="1700" dirty="0">
              <a:latin typeface="小塚ゴシック Pr6N R"/>
              <a:cs typeface="小塚ゴシック Pr6N R"/>
            </a:endParaRPr>
          </a:p>
          <a:p>
            <a:pPr marR="248920" algn="ctr">
              <a:lnSpc>
                <a:spcPct val="100000"/>
              </a:lnSpc>
              <a:spcBef>
                <a:spcPts val="935"/>
              </a:spcBef>
            </a:pPr>
            <a:r>
              <a:rPr sz="1700" dirty="0">
                <a:solidFill>
                  <a:srgbClr val="FFFFFF"/>
                </a:solidFill>
                <a:latin typeface="小塚ゴシック Pr6N R"/>
                <a:cs typeface="小塚ゴシック Pr6N R"/>
              </a:rPr>
              <a:t>【初</a:t>
            </a:r>
            <a:r>
              <a:rPr sz="1700" spc="-425" dirty="0">
                <a:solidFill>
                  <a:srgbClr val="FFFFFF"/>
                </a:solidFill>
                <a:latin typeface="小塚ゴシック Pr6N R"/>
                <a:cs typeface="小塚ゴシック Pr6N R"/>
              </a:rPr>
              <a:t>級・</a:t>
            </a:r>
            <a:r>
              <a:rPr sz="1700" dirty="0">
                <a:solidFill>
                  <a:srgbClr val="FFFFFF"/>
                </a:solidFill>
                <a:latin typeface="小塚ゴシック Pr6N R"/>
                <a:cs typeface="小塚ゴシック Pr6N R"/>
              </a:rPr>
              <a:t>中級クラス</a:t>
            </a:r>
            <a:r>
              <a:rPr sz="1700" spc="-455" dirty="0">
                <a:solidFill>
                  <a:srgbClr val="FFFFFF"/>
                </a:solidFill>
                <a:latin typeface="小塚ゴシック Pr6N R"/>
                <a:cs typeface="小塚ゴシック Pr6N R"/>
              </a:rPr>
              <a:t>】</a:t>
            </a:r>
            <a:r>
              <a:rPr sz="1700" dirty="0">
                <a:solidFill>
                  <a:srgbClr val="FFFFFF"/>
                </a:solidFill>
                <a:latin typeface="小塚ゴシック Pr6N R"/>
                <a:cs typeface="小塚ゴシック Pr6N R"/>
              </a:rPr>
              <a:t>20:00～22:00</a:t>
            </a:r>
            <a:endParaRPr sz="1700" dirty="0">
              <a:latin typeface="小塚ゴシック Pr6N R"/>
              <a:cs typeface="小塚ゴシック Pr6N R"/>
            </a:endParaRPr>
          </a:p>
          <a:p>
            <a:pPr marR="248920" algn="ctr">
              <a:lnSpc>
                <a:spcPct val="100000"/>
              </a:lnSpc>
              <a:spcBef>
                <a:spcPts val="935"/>
              </a:spcBef>
            </a:pPr>
            <a:r>
              <a:rPr sz="1700" dirty="0">
                <a:solidFill>
                  <a:srgbClr val="FFFFFF"/>
                </a:solidFill>
                <a:latin typeface="小塚ゴシック Pr6N R"/>
                <a:cs typeface="小塚ゴシック Pr6N R"/>
              </a:rPr>
              <a:t>【入会金</a:t>
            </a:r>
            <a:r>
              <a:rPr sz="1700" spc="-455" dirty="0">
                <a:solidFill>
                  <a:srgbClr val="FFFFFF"/>
                </a:solidFill>
                <a:latin typeface="小塚ゴシック Pr6N R"/>
                <a:cs typeface="小塚ゴシック Pr6N R"/>
              </a:rPr>
              <a:t>】</a:t>
            </a:r>
            <a:r>
              <a:rPr sz="1700" dirty="0">
                <a:solidFill>
                  <a:srgbClr val="FFFFFF"/>
                </a:solidFill>
                <a:latin typeface="小塚ゴシック Pr6N R"/>
                <a:cs typeface="小塚ゴシック Pr6N R"/>
              </a:rPr>
              <a:t>2,000</a:t>
            </a:r>
            <a:r>
              <a:rPr sz="1700" spc="-455" dirty="0">
                <a:solidFill>
                  <a:srgbClr val="FFFFFF"/>
                </a:solidFill>
                <a:latin typeface="小塚ゴシック Pr6N R"/>
                <a:cs typeface="小塚ゴシック Pr6N R"/>
              </a:rPr>
              <a:t>円</a:t>
            </a:r>
            <a:r>
              <a:rPr sz="1700" dirty="0">
                <a:solidFill>
                  <a:srgbClr val="FFFFFF"/>
                </a:solidFill>
                <a:latin typeface="小塚ゴシック Pr6N R"/>
                <a:cs typeface="小塚ゴシック Pr6N R"/>
              </a:rPr>
              <a:t>【月謝</a:t>
            </a:r>
            <a:r>
              <a:rPr sz="1700" spc="-455" dirty="0">
                <a:solidFill>
                  <a:srgbClr val="FFFFFF"/>
                </a:solidFill>
                <a:latin typeface="小塚ゴシック Pr6N R"/>
                <a:cs typeface="小塚ゴシック Pr6N R"/>
              </a:rPr>
              <a:t>】</a:t>
            </a:r>
            <a:r>
              <a:rPr sz="1700" dirty="0">
                <a:solidFill>
                  <a:srgbClr val="FFFFFF"/>
                </a:solidFill>
                <a:latin typeface="小塚ゴシック Pr6N R"/>
                <a:cs typeface="小塚ゴシック Pr6N R"/>
              </a:rPr>
              <a:t>3,000円</a:t>
            </a:r>
            <a:endParaRPr sz="1700" dirty="0">
              <a:latin typeface="小塚ゴシック Pr6N R"/>
              <a:cs typeface="小塚ゴシック Pr6N R"/>
            </a:endParaRPr>
          </a:p>
        </p:txBody>
      </p:sp>
      <p:sp>
        <p:nvSpPr>
          <p:cNvPr id="21" name="object 2"/>
          <p:cNvSpPr txBox="1"/>
          <p:nvPr/>
        </p:nvSpPr>
        <p:spPr>
          <a:xfrm>
            <a:off x="1073150" y="8578543"/>
            <a:ext cx="5715000" cy="399468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R="248920" algn="ctr">
              <a:lnSpc>
                <a:spcPct val="100000"/>
              </a:lnSpc>
              <a:spcBef>
                <a:spcPts val="935"/>
              </a:spcBef>
            </a:pPr>
            <a:r>
              <a:rPr sz="1700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【</a:t>
            </a:r>
            <a:r>
              <a:rPr sz="1700" dirty="0" err="1">
                <a:solidFill>
                  <a:srgbClr val="FFFFFF"/>
                </a:solidFill>
                <a:latin typeface="小塚ゴシック Pr6N R"/>
                <a:cs typeface="小塚ゴシック Pr6N R"/>
              </a:rPr>
              <a:t>入会金</a:t>
            </a:r>
            <a:r>
              <a:rPr sz="1700" spc="-455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】</a:t>
            </a:r>
            <a:r>
              <a:rPr lang="ja-JP" altLang="en-US" sz="1700" spc="-455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　</a:t>
            </a:r>
            <a:r>
              <a:rPr sz="1700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2,000</a:t>
            </a:r>
            <a:r>
              <a:rPr sz="1700" spc="-455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円</a:t>
            </a:r>
            <a:r>
              <a:rPr lang="ja-JP" altLang="en-US" sz="1700" spc="-455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　</a:t>
            </a:r>
            <a:r>
              <a:rPr sz="1700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【</a:t>
            </a:r>
            <a:r>
              <a:rPr sz="1700" dirty="0" err="1">
                <a:solidFill>
                  <a:srgbClr val="FFFFFF"/>
                </a:solidFill>
                <a:latin typeface="小塚ゴシック Pr6N R"/>
                <a:cs typeface="小塚ゴシック Pr6N R"/>
              </a:rPr>
              <a:t>月謝</a:t>
            </a:r>
            <a:r>
              <a:rPr sz="1700" spc="-455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】</a:t>
            </a:r>
            <a:r>
              <a:rPr lang="ja-JP" altLang="en-US" sz="1700" spc="-455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　</a:t>
            </a:r>
            <a:r>
              <a:rPr sz="1700" dirty="0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3,000</a:t>
            </a:r>
            <a:r>
              <a:rPr sz="1700" dirty="0">
                <a:solidFill>
                  <a:srgbClr val="FFFFFF"/>
                </a:solidFill>
                <a:latin typeface="小塚ゴシック Pr6N R"/>
                <a:cs typeface="小塚ゴシック Pr6N R"/>
              </a:rPr>
              <a:t>円</a:t>
            </a:r>
            <a:endParaRPr sz="1700" dirty="0">
              <a:latin typeface="小塚ゴシック Pr6N R"/>
              <a:cs typeface="小塚ゴシック Pr6N R"/>
            </a:endParaRPr>
          </a:p>
        </p:txBody>
      </p:sp>
      <p:sp>
        <p:nvSpPr>
          <p:cNvPr id="22" name="object 3"/>
          <p:cNvSpPr txBox="1"/>
          <p:nvPr/>
        </p:nvSpPr>
        <p:spPr>
          <a:xfrm>
            <a:off x="607311" y="9714122"/>
            <a:ext cx="2880000" cy="214418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marR="5080">
              <a:lnSpc>
                <a:spcPct val="112799"/>
              </a:lnSpc>
              <a:spcBef>
                <a:spcPts val="780"/>
              </a:spcBef>
            </a:pPr>
            <a:r>
              <a:rPr sz="1300" spc="1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〒</a:t>
            </a:r>
            <a:r>
              <a:rPr sz="1300" spc="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135-0061</a:t>
            </a:r>
            <a:r>
              <a:rPr sz="1300" spc="37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300" spc="15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東京都江東区豊洲</a:t>
            </a:r>
            <a:endParaRPr sz="1300" dirty="0">
              <a:latin typeface="ＭＳ Ｐゴシック"/>
              <a:cs typeface="ＭＳ Ｐゴシック"/>
            </a:endParaRPr>
          </a:p>
        </p:txBody>
      </p:sp>
      <p:sp>
        <p:nvSpPr>
          <p:cNvPr id="23" name="object 3"/>
          <p:cNvSpPr txBox="1"/>
          <p:nvPr/>
        </p:nvSpPr>
        <p:spPr>
          <a:xfrm>
            <a:off x="607311" y="9943241"/>
            <a:ext cx="2880000" cy="214418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marR="5080">
              <a:lnSpc>
                <a:spcPct val="112799"/>
              </a:lnSpc>
              <a:spcBef>
                <a:spcPts val="780"/>
              </a:spcBef>
            </a:pPr>
            <a:r>
              <a:rPr sz="1300" spc="15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電話</a:t>
            </a:r>
            <a:r>
              <a:rPr sz="1300" spc="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：</a:t>
            </a:r>
            <a:r>
              <a:rPr sz="1300" spc="-16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300" spc="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03-1234-1111</a:t>
            </a:r>
            <a:endParaRPr sz="1300" dirty="0">
              <a:latin typeface="ＭＳ Ｐゴシック"/>
              <a:cs typeface="ＭＳ Ｐゴシック"/>
            </a:endParaRPr>
          </a:p>
        </p:txBody>
      </p:sp>
      <p:sp>
        <p:nvSpPr>
          <p:cNvPr id="24" name="object 6"/>
          <p:cNvSpPr txBox="1"/>
          <p:nvPr/>
        </p:nvSpPr>
        <p:spPr>
          <a:xfrm>
            <a:off x="600961" y="10185957"/>
            <a:ext cx="2880000" cy="2000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200" dirty="0" smtClean="0">
                <a:solidFill>
                  <a:schemeClr val="bg1"/>
                </a:solidFill>
                <a:latin typeface="+mn-ea"/>
                <a:cs typeface="メイリオ"/>
              </a:rPr>
              <a:t>U</a:t>
            </a:r>
            <a:r>
              <a:rPr lang="en-US" sz="1200" dirty="0" smtClean="0">
                <a:solidFill>
                  <a:schemeClr val="bg1"/>
                </a:solidFill>
                <a:latin typeface="+mn-ea"/>
                <a:cs typeface="メイリオ"/>
              </a:rPr>
              <a:t>R</a:t>
            </a:r>
            <a:r>
              <a:rPr lang="en-US" sz="1200" spc="-200" dirty="0" smtClean="0">
                <a:solidFill>
                  <a:schemeClr val="bg1"/>
                </a:solidFill>
                <a:latin typeface="+mn-ea"/>
                <a:cs typeface="メイリオ"/>
              </a:rPr>
              <a:t>L</a:t>
            </a:r>
            <a:r>
              <a:rPr lang="ja-JP" altLang="en-US" sz="1200" dirty="0">
                <a:solidFill>
                  <a:schemeClr val="bg1"/>
                </a:solidFill>
                <a:latin typeface="+mn-ea"/>
                <a:cs typeface="メイリオ"/>
              </a:rPr>
              <a:t> </a:t>
            </a:r>
            <a:r>
              <a:rPr lang="en-US" sz="1200" spc="200" dirty="0" smtClean="0">
                <a:solidFill>
                  <a:schemeClr val="bg1"/>
                </a:solidFill>
                <a:latin typeface="+mn-ea"/>
                <a:cs typeface="メイリオ"/>
              </a:rPr>
              <a:t>: </a:t>
            </a:r>
            <a:r>
              <a:rPr lang="en-US" sz="1200" spc="40" dirty="0" smtClean="0">
                <a:solidFill>
                  <a:schemeClr val="bg1"/>
                </a:solidFill>
                <a:latin typeface="+mn-ea"/>
                <a:cs typeface="メイリオ"/>
              </a:rPr>
              <a:t>http://www.askult.com/</a:t>
            </a:r>
            <a:endParaRPr sz="1200" spc="40" dirty="0">
              <a:solidFill>
                <a:schemeClr val="bg1"/>
              </a:solidFill>
              <a:latin typeface="+mn-ea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38048778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dance</Template>
  <TotalTime>42</TotalTime>
  <Words>181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メイリオ</vt:lpstr>
      <vt:lpstr>小塚ゴシック Pr6N B</vt:lpstr>
      <vt:lpstr>小塚ゴシック Pr6N R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7</cp:revision>
  <cp:lastPrinted>2018-03-30T07:06:20Z</cp:lastPrinted>
  <dcterms:created xsi:type="dcterms:W3CDTF">2018-03-25T08:21:10Z</dcterms:created>
  <dcterms:modified xsi:type="dcterms:W3CDTF">2018-04-20T09:10:54Z</dcterms:modified>
</cp:coreProperties>
</file>