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8597" autoAdjust="0"/>
  </p:normalViewPr>
  <p:slideViewPr>
    <p:cSldViewPr snapToGrid="0">
      <p:cViewPr>
        <p:scale>
          <a:sx n="50" d="100"/>
          <a:sy n="50" d="100"/>
        </p:scale>
        <p:origin x="2268" y="-1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25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9629" cy="511736"/>
          </a:xfrm>
          <a:prstGeom prst="rect">
            <a:avLst/>
          </a:prstGeom>
        </p:spPr>
        <p:txBody>
          <a:bodyPr vert="horz" lIns="89245" tIns="44622" rIns="89245" bIns="446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4482" y="0"/>
            <a:ext cx="3079629" cy="511736"/>
          </a:xfrm>
          <a:prstGeom prst="rect">
            <a:avLst/>
          </a:prstGeom>
        </p:spPr>
        <p:txBody>
          <a:bodyPr vert="horz" lIns="89245" tIns="44622" rIns="89245" bIns="44622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726086"/>
            <a:ext cx="3079629" cy="511735"/>
          </a:xfrm>
          <a:prstGeom prst="rect">
            <a:avLst/>
          </a:prstGeom>
        </p:spPr>
        <p:txBody>
          <a:bodyPr vert="horz" lIns="89245" tIns="44622" rIns="89245" bIns="446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4482" y="9726086"/>
            <a:ext cx="3079629" cy="511735"/>
          </a:xfrm>
          <a:prstGeom prst="rect">
            <a:avLst/>
          </a:prstGeom>
        </p:spPr>
        <p:txBody>
          <a:bodyPr vert="horz" lIns="89245" tIns="44622" rIns="89245" bIns="44622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9114" cy="513746"/>
          </a:xfrm>
          <a:prstGeom prst="rect">
            <a:avLst/>
          </a:prstGeom>
        </p:spPr>
        <p:txBody>
          <a:bodyPr vert="horz" lIns="94833" tIns="47417" rIns="94833" bIns="474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895" y="0"/>
            <a:ext cx="3079114" cy="513746"/>
          </a:xfrm>
          <a:prstGeom prst="rect">
            <a:avLst/>
          </a:prstGeom>
        </p:spPr>
        <p:txBody>
          <a:bodyPr vert="horz" lIns="94833" tIns="47417" rIns="94833" bIns="47417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7938"/>
            <a:ext cx="24638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3" tIns="47417" rIns="94833" bIns="474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5" y="4927702"/>
            <a:ext cx="5684520" cy="4031753"/>
          </a:xfrm>
          <a:prstGeom prst="rect">
            <a:avLst/>
          </a:prstGeom>
        </p:spPr>
        <p:txBody>
          <a:bodyPr vert="horz" lIns="94833" tIns="47417" rIns="94833" bIns="4741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725633"/>
            <a:ext cx="3079114" cy="513745"/>
          </a:xfrm>
          <a:prstGeom prst="rect">
            <a:avLst/>
          </a:prstGeom>
        </p:spPr>
        <p:txBody>
          <a:bodyPr vert="horz" lIns="94833" tIns="47417" rIns="94833" bIns="474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895" y="9725633"/>
            <a:ext cx="3079114" cy="513745"/>
          </a:xfrm>
          <a:prstGeom prst="rect">
            <a:avLst/>
          </a:prstGeom>
        </p:spPr>
        <p:txBody>
          <a:bodyPr vert="horz" lIns="94833" tIns="47417" rIns="94833" bIns="47417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1" t="14575" r="13961" b="10003"/>
          <a:stretch/>
        </p:blipFill>
        <p:spPr>
          <a:xfrm rot="5400000">
            <a:off x="-1522415" y="1560513"/>
            <a:ext cx="10858504" cy="773747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772" y="3814677"/>
            <a:ext cx="3523495" cy="3578359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686047" y="9617575"/>
            <a:ext cx="3420000" cy="218007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9"/>
              </a:spcBef>
            </a:pPr>
            <a:r>
              <a:rPr sz="12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〒135-0061</a:t>
            </a:r>
            <a:r>
              <a:rPr sz="1200" spc="5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東京都江東区豊洲</a:t>
            </a:r>
            <a:r>
              <a:rPr sz="12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endParaRPr sz="1200" dirty="0">
              <a:latin typeface="ＭＳ Ｐゴシック"/>
              <a:cs typeface="ＭＳ Ｐゴシック"/>
            </a:endParaRPr>
          </a:p>
        </p:txBody>
      </p:sp>
      <p:sp>
        <p:nvSpPr>
          <p:cNvPr id="7" name="object 3"/>
          <p:cNvSpPr txBox="1"/>
          <p:nvPr/>
        </p:nvSpPr>
        <p:spPr>
          <a:xfrm>
            <a:off x="686047" y="9206242"/>
            <a:ext cx="34200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JEANS SHOP</a:t>
            </a:r>
            <a:r>
              <a:rPr sz="2800" spc="-9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8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ASKUL</a:t>
            </a:r>
            <a:endParaRPr sz="2800" dirty="0">
              <a:latin typeface="ＭＳ Ｐゴシック"/>
              <a:cs typeface="ＭＳ Ｐゴシック"/>
            </a:endParaRPr>
          </a:p>
        </p:txBody>
      </p:sp>
      <p:sp>
        <p:nvSpPr>
          <p:cNvPr id="8" name="object 4"/>
          <p:cNvSpPr/>
          <p:nvPr/>
        </p:nvSpPr>
        <p:spPr>
          <a:xfrm>
            <a:off x="5118023" y="9264675"/>
            <a:ext cx="1993900" cy="1023619"/>
          </a:xfrm>
          <a:custGeom>
            <a:avLst/>
            <a:gdLst/>
            <a:ahLst/>
            <a:cxnLst/>
            <a:rect l="l" t="t" r="r" b="b"/>
            <a:pathLst>
              <a:path w="1993900" h="1023620">
                <a:moveTo>
                  <a:pt x="1993900" y="1023239"/>
                </a:moveTo>
                <a:lnTo>
                  <a:pt x="0" y="1023239"/>
                </a:lnTo>
                <a:lnTo>
                  <a:pt x="0" y="0"/>
                </a:lnTo>
                <a:lnTo>
                  <a:pt x="1993900" y="0"/>
                </a:lnTo>
                <a:lnTo>
                  <a:pt x="1993900" y="1023239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5"/>
          <p:cNvSpPr txBox="1"/>
          <p:nvPr/>
        </p:nvSpPr>
        <p:spPr>
          <a:xfrm>
            <a:off x="5932543" y="9677395"/>
            <a:ext cx="434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85115" algn="l"/>
              </a:tabLst>
            </a:pPr>
            <a:r>
              <a:rPr sz="1200" spc="-130" dirty="0">
                <a:solidFill>
                  <a:srgbClr val="FFFFFF"/>
                </a:solidFill>
                <a:latin typeface="メイリオ"/>
                <a:cs typeface="メイリオ"/>
              </a:rPr>
              <a:t>地	図</a:t>
            </a:r>
            <a:endParaRPr sz="1200">
              <a:latin typeface="メイリオ"/>
              <a:cs typeface="メイリオ"/>
            </a:endParaRPr>
          </a:p>
        </p:txBody>
      </p:sp>
      <p:sp>
        <p:nvSpPr>
          <p:cNvPr id="10" name="object 2"/>
          <p:cNvSpPr txBox="1"/>
          <p:nvPr/>
        </p:nvSpPr>
        <p:spPr>
          <a:xfrm>
            <a:off x="686047" y="9824761"/>
            <a:ext cx="3420000" cy="238334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2700" marR="5080">
              <a:lnSpc>
                <a:spcPct val="111100"/>
              </a:lnSpc>
              <a:tabLst>
                <a:tab pos="1475105" algn="l"/>
              </a:tabLst>
            </a:pPr>
            <a:r>
              <a:rPr sz="12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r>
              <a:rPr sz="12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200" spc="-15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	【営業時間】11：00～</a:t>
            </a:r>
            <a:r>
              <a:rPr sz="12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20：00</a:t>
            </a:r>
            <a:endParaRPr sz="1200" dirty="0">
              <a:latin typeface="ＭＳ Ｐゴシック"/>
              <a:cs typeface="ＭＳ Ｐゴシック"/>
            </a:endParaRPr>
          </a:p>
        </p:txBody>
      </p:sp>
      <p:sp>
        <p:nvSpPr>
          <p:cNvPr id="11" name="object 6"/>
          <p:cNvSpPr txBox="1"/>
          <p:nvPr/>
        </p:nvSpPr>
        <p:spPr>
          <a:xfrm>
            <a:off x="681722" y="10062249"/>
            <a:ext cx="3420000" cy="18466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100" spc="-20" dirty="0" smtClean="0">
                <a:solidFill>
                  <a:schemeClr val="bg1"/>
                </a:solidFill>
                <a:latin typeface="+mn-ea"/>
                <a:cs typeface="メイリオ"/>
              </a:rPr>
              <a:t>U</a:t>
            </a:r>
            <a:r>
              <a:rPr lang="en-US" sz="1100" spc="-20" dirty="0" smtClean="0">
                <a:solidFill>
                  <a:schemeClr val="bg1"/>
                </a:solidFill>
                <a:latin typeface="+mn-ea"/>
                <a:cs typeface="メイリオ"/>
              </a:rPr>
              <a:t>R</a:t>
            </a:r>
            <a:r>
              <a:rPr lang="en-US" sz="1100" spc="-80" dirty="0" smtClean="0">
                <a:solidFill>
                  <a:schemeClr val="bg1"/>
                </a:solidFill>
                <a:latin typeface="+mn-ea"/>
                <a:cs typeface="メイリオ"/>
              </a:rPr>
              <a:t>L</a:t>
            </a:r>
            <a:r>
              <a:rPr lang="ja-JP" altLang="en-US" sz="1100" spc="-80" dirty="0">
                <a:solidFill>
                  <a:schemeClr val="bg1"/>
                </a:solidFill>
                <a:latin typeface="+mn-ea"/>
                <a:cs typeface="メイリオ"/>
              </a:rPr>
              <a:t> </a:t>
            </a:r>
            <a:r>
              <a:rPr lang="en-US" sz="1100" spc="600" dirty="0" smtClean="0">
                <a:solidFill>
                  <a:schemeClr val="bg1"/>
                </a:solidFill>
                <a:latin typeface="+mn-ea"/>
                <a:cs typeface="メイリオ"/>
              </a:rPr>
              <a:t>:</a:t>
            </a:r>
            <a:r>
              <a:rPr lang="en-US" sz="1100" spc="40" dirty="0" smtClean="0">
                <a:solidFill>
                  <a:schemeClr val="bg1"/>
                </a:solidFill>
                <a:latin typeface="+mn-ea"/>
                <a:cs typeface="メイリオ"/>
              </a:rPr>
              <a:t>http://www.askult.com/</a:t>
            </a:r>
            <a:endParaRPr sz="1100" spc="40" dirty="0">
              <a:solidFill>
                <a:schemeClr val="bg1"/>
              </a:solidFill>
              <a:latin typeface="+mn-ea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3418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denim</Template>
  <TotalTime>0</TotalTime>
  <Words>126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chibayou</cp:lastModifiedBy>
  <cp:revision>1</cp:revision>
  <cp:lastPrinted>2015-10-28T05:50:51Z</cp:lastPrinted>
  <dcterms:created xsi:type="dcterms:W3CDTF">2018-03-25T08:22:04Z</dcterms:created>
  <dcterms:modified xsi:type="dcterms:W3CDTF">2018-03-25T08:22:14Z</dcterms:modified>
</cp:coreProperties>
</file>