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" y="0"/>
            <a:ext cx="7768813" cy="10904400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5257723" y="9367494"/>
            <a:ext cx="1994400" cy="1022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97" y="1678951"/>
            <a:ext cx="6215218" cy="381042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191" y="2193282"/>
            <a:ext cx="3297943" cy="1914148"/>
          </a:xfrm>
          <a:prstGeom prst="rect">
            <a:avLst/>
          </a:prstGeom>
        </p:spPr>
      </p:pic>
      <p:sp>
        <p:nvSpPr>
          <p:cNvPr id="8" name="object 4"/>
          <p:cNvSpPr txBox="1">
            <a:spLocks/>
          </p:cNvSpPr>
          <p:nvPr/>
        </p:nvSpPr>
        <p:spPr>
          <a:xfrm>
            <a:off x="1816100" y="469746"/>
            <a:ext cx="414020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2700" dirty="0" smtClean="0">
                <a:solidFill>
                  <a:schemeClr val="bg1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明るく真面目な方大歓迎！</a:t>
            </a:r>
            <a:endParaRPr lang="ja-JP" altLang="en-US" sz="2700" dirty="0">
              <a:solidFill>
                <a:schemeClr val="bg1"/>
              </a:solidFill>
              <a:latin typeface="小塚ゴシック Pro R" panose="020B0400000000000000" pitchFamily="34" charset="-128"/>
              <a:ea typeface="小塚ゴシック Pro R" panose="020B0400000000000000" pitchFamily="34" charset="-128"/>
            </a:endParaRPr>
          </a:p>
        </p:txBody>
      </p:sp>
      <p:sp>
        <p:nvSpPr>
          <p:cNvPr id="9" name="object 3"/>
          <p:cNvSpPr txBox="1"/>
          <p:nvPr/>
        </p:nvSpPr>
        <p:spPr>
          <a:xfrm>
            <a:off x="1043080" y="5526211"/>
            <a:ext cx="5524500" cy="829073"/>
          </a:xfrm>
          <a:prstGeom prst="rect">
            <a:avLst/>
          </a:prstGeom>
        </p:spPr>
        <p:txBody>
          <a:bodyPr vert="horz" wrap="square" lIns="0" tIns="226695" rIns="0" bIns="0" rtlCol="0">
            <a:spAutoFit/>
          </a:bodyPr>
          <a:lstStyle/>
          <a:p>
            <a:pPr marL="105410" algn="ctr">
              <a:lnSpc>
                <a:spcPct val="100000"/>
              </a:lnSpc>
              <a:spcBef>
                <a:spcPts val="1785"/>
              </a:spcBef>
            </a:pPr>
            <a:r>
              <a:rPr sz="39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-詳細は面談にて</a:t>
            </a:r>
            <a:r>
              <a:rPr sz="39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-</a:t>
            </a:r>
            <a:endParaRPr sz="2050" dirty="0">
              <a:latin typeface="小塚ゴシック Pr6N R"/>
              <a:cs typeface="小塚ゴシック Pr6N R"/>
            </a:endParaRPr>
          </a:p>
        </p:txBody>
      </p:sp>
      <p:sp>
        <p:nvSpPr>
          <p:cNvPr id="10" name="object 2"/>
          <p:cNvSpPr txBox="1"/>
          <p:nvPr/>
        </p:nvSpPr>
        <p:spPr>
          <a:xfrm>
            <a:off x="527558" y="8791960"/>
            <a:ext cx="3573145" cy="672867"/>
          </a:xfrm>
          <a:prstGeom prst="rect">
            <a:avLst/>
          </a:prstGeom>
        </p:spPr>
        <p:txBody>
          <a:bodyPr vert="horz" wrap="square" lIns="0" tIns="72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30"/>
              </a:spcBef>
            </a:pPr>
            <a:r>
              <a:rPr sz="39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アスクル運送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16" name="object 3"/>
          <p:cNvSpPr txBox="1"/>
          <p:nvPr/>
        </p:nvSpPr>
        <p:spPr>
          <a:xfrm>
            <a:off x="1043080" y="6248651"/>
            <a:ext cx="5524500" cy="544380"/>
          </a:xfrm>
          <a:prstGeom prst="rect">
            <a:avLst/>
          </a:prstGeom>
        </p:spPr>
        <p:txBody>
          <a:bodyPr vert="horz" wrap="square" lIns="0" tIns="2266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9"/>
              </a:spcBef>
            </a:pPr>
            <a:r>
              <a:rPr sz="2050" spc="1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【</a:t>
            </a:r>
            <a:r>
              <a:rPr sz="2050" spc="15" dirty="0" err="1">
                <a:solidFill>
                  <a:srgbClr val="231F20"/>
                </a:solidFill>
                <a:latin typeface="小塚ゴシック Pr6N R"/>
                <a:cs typeface="小塚ゴシック Pr6N R"/>
              </a:rPr>
              <a:t>勤務時間</a:t>
            </a:r>
            <a:r>
              <a:rPr sz="2050" spc="-1019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2050" spc="-1019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　　　</a:t>
            </a:r>
            <a:r>
              <a:rPr sz="2050" spc="-4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8：</a:t>
            </a:r>
            <a:r>
              <a:rPr sz="20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00</a:t>
            </a:r>
            <a:r>
              <a:rPr sz="205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～</a:t>
            </a:r>
            <a:r>
              <a:rPr sz="20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2</a:t>
            </a:r>
            <a:r>
              <a:rPr sz="2050" spc="-4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0：</a:t>
            </a:r>
            <a:r>
              <a:rPr sz="205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0</a:t>
            </a:r>
            <a:r>
              <a:rPr sz="2050" spc="-8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0</a:t>
            </a:r>
            <a:r>
              <a:rPr lang="ja-JP" altLang="en-US" sz="2050" spc="-8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　</a:t>
            </a:r>
            <a:r>
              <a:rPr sz="2050" spc="-27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（</a:t>
            </a:r>
            <a:r>
              <a:rPr sz="2050" spc="15" dirty="0" err="1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多少の変動あり</a:t>
            </a:r>
            <a:r>
              <a:rPr sz="2050" spc="1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）</a:t>
            </a:r>
            <a:endParaRPr sz="2050" dirty="0">
              <a:latin typeface="小塚ゴシック Pr6N R"/>
              <a:cs typeface="小塚ゴシック Pr6N R"/>
            </a:endParaRPr>
          </a:p>
        </p:txBody>
      </p:sp>
      <p:sp>
        <p:nvSpPr>
          <p:cNvPr id="17" name="object 3"/>
          <p:cNvSpPr txBox="1"/>
          <p:nvPr/>
        </p:nvSpPr>
        <p:spPr>
          <a:xfrm>
            <a:off x="1043080" y="6706249"/>
            <a:ext cx="5524500" cy="544380"/>
          </a:xfrm>
          <a:prstGeom prst="rect">
            <a:avLst/>
          </a:prstGeom>
        </p:spPr>
        <p:txBody>
          <a:bodyPr vert="horz" wrap="square" lIns="0" tIns="2266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9"/>
              </a:spcBef>
            </a:pPr>
            <a:r>
              <a:rPr sz="2050" spc="1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【</a:t>
            </a:r>
            <a:r>
              <a:rPr sz="2050" spc="15" dirty="0" err="1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休日</a:t>
            </a:r>
            <a:r>
              <a:rPr sz="2050" spc="-1019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2050" spc="-1019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　　</a:t>
            </a:r>
            <a:r>
              <a:rPr sz="2050" spc="-500" dirty="0" err="1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日</a:t>
            </a:r>
            <a:r>
              <a:rPr sz="2050" spc="-500" dirty="0" err="1">
                <a:solidFill>
                  <a:srgbClr val="231F20"/>
                </a:solidFill>
                <a:latin typeface="小塚ゴシック Pr6N R"/>
                <a:cs typeface="小塚ゴシック Pr6N R"/>
              </a:rPr>
              <a:t>・</a:t>
            </a:r>
            <a:r>
              <a:rPr sz="2050" spc="15" dirty="0" err="1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祝</a:t>
            </a:r>
            <a:endParaRPr sz="2050" dirty="0">
              <a:latin typeface="小塚ゴシック Pr6N R"/>
              <a:cs typeface="小塚ゴシック Pr6N R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1043080" y="7180870"/>
            <a:ext cx="5524500" cy="544380"/>
          </a:xfrm>
          <a:prstGeom prst="rect">
            <a:avLst/>
          </a:prstGeom>
        </p:spPr>
        <p:txBody>
          <a:bodyPr vert="horz" wrap="square" lIns="0" tIns="2266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70"/>
              </a:spcBef>
            </a:pPr>
            <a:r>
              <a:rPr sz="2050" spc="1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【</a:t>
            </a:r>
            <a:r>
              <a:rPr sz="2050" spc="15" dirty="0" err="1">
                <a:solidFill>
                  <a:srgbClr val="231F20"/>
                </a:solidFill>
                <a:latin typeface="小塚ゴシック Pr6N R"/>
                <a:cs typeface="小塚ゴシック Pr6N R"/>
              </a:rPr>
              <a:t>面接日時</a:t>
            </a:r>
            <a:r>
              <a:rPr sz="2050" spc="-1019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2050" spc="-1019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　　　　</a:t>
            </a:r>
            <a:r>
              <a:rPr sz="2050" spc="15" dirty="0" err="1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毎日随時</a:t>
            </a:r>
            <a:r>
              <a:rPr sz="2050" spc="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/</a:t>
            </a:r>
            <a:r>
              <a:rPr sz="2050" spc="1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履歴書をご持参ください</a:t>
            </a:r>
            <a:endParaRPr sz="2050" dirty="0">
              <a:latin typeface="小塚ゴシック Pr6N R"/>
              <a:cs typeface="小塚ゴシック Pr6N R"/>
            </a:endParaRPr>
          </a:p>
        </p:txBody>
      </p:sp>
      <p:sp>
        <p:nvSpPr>
          <p:cNvPr id="19" name="object 3"/>
          <p:cNvSpPr txBox="1"/>
          <p:nvPr/>
        </p:nvSpPr>
        <p:spPr>
          <a:xfrm>
            <a:off x="1043080" y="7533552"/>
            <a:ext cx="5524500" cy="695832"/>
          </a:xfrm>
          <a:prstGeom prst="rect">
            <a:avLst/>
          </a:prstGeom>
        </p:spPr>
        <p:txBody>
          <a:bodyPr vert="horz" wrap="square" lIns="0" tIns="226695" rIns="0" bIns="0" rtlCol="0">
            <a:spAutoFit/>
          </a:bodyPr>
          <a:lstStyle/>
          <a:p>
            <a:pPr marL="144145" marR="895350" indent="-132080">
              <a:lnSpc>
                <a:spcPct val="147500"/>
              </a:lnSpc>
            </a:pPr>
            <a:r>
              <a:rPr sz="2050" spc="1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（</a:t>
            </a:r>
            <a:r>
              <a:rPr sz="2050" spc="1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ご来社前に必ずご連絡をください</a:t>
            </a:r>
            <a:r>
              <a:rPr sz="2050" spc="-1019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。</a:t>
            </a:r>
            <a:r>
              <a:rPr sz="2050" spc="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）</a:t>
            </a:r>
            <a:endParaRPr sz="2050" dirty="0">
              <a:latin typeface="小塚ゴシック Pr6N R"/>
              <a:cs typeface="小塚ゴシック Pr6N R"/>
            </a:endParaRPr>
          </a:p>
        </p:txBody>
      </p:sp>
      <p:sp>
        <p:nvSpPr>
          <p:cNvPr id="20" name="object 3"/>
          <p:cNvSpPr txBox="1"/>
          <p:nvPr/>
        </p:nvSpPr>
        <p:spPr>
          <a:xfrm>
            <a:off x="1187860" y="7985313"/>
            <a:ext cx="5524500" cy="640303"/>
          </a:xfrm>
          <a:prstGeom prst="rect">
            <a:avLst/>
          </a:prstGeom>
        </p:spPr>
        <p:txBody>
          <a:bodyPr vert="horz" wrap="square" lIns="0" tIns="226695" rIns="0" bIns="0" rtlCol="0">
            <a:spAutoFit/>
          </a:bodyPr>
          <a:lstStyle/>
          <a:p>
            <a:pPr marL="144145" marR="895350" indent="-132080">
              <a:lnSpc>
                <a:spcPct val="147500"/>
              </a:lnSpc>
            </a:pPr>
            <a:r>
              <a:rPr sz="2050" spc="15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経験者優遇</a:t>
            </a:r>
            <a:endParaRPr sz="2050" dirty="0">
              <a:latin typeface="小塚ゴシック Pr6N R"/>
              <a:cs typeface="小塚ゴシック Pr6N R"/>
            </a:endParaRPr>
          </a:p>
        </p:txBody>
      </p:sp>
      <p:sp>
        <p:nvSpPr>
          <p:cNvPr id="21" name="object 2"/>
          <p:cNvSpPr txBox="1"/>
          <p:nvPr/>
        </p:nvSpPr>
        <p:spPr>
          <a:xfrm>
            <a:off x="527558" y="9511772"/>
            <a:ext cx="3573145" cy="368297"/>
          </a:xfrm>
          <a:prstGeom prst="rect">
            <a:avLst/>
          </a:prstGeom>
        </p:spPr>
        <p:txBody>
          <a:bodyPr vert="horz" wrap="square" lIns="0" tIns="72000" rIns="0" bIns="0" rtlCol="0">
            <a:spAutoFit/>
          </a:bodyPr>
          <a:lstStyle/>
          <a:p>
            <a:pPr marL="12700" marR="5080">
              <a:lnSpc>
                <a:spcPct val="112900"/>
              </a:lnSpc>
              <a:tabLst>
                <a:tab pos="1255395" algn="l"/>
              </a:tabLst>
            </a:pPr>
            <a:r>
              <a:rPr sz="1700" spc="1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〒</a:t>
            </a:r>
            <a:r>
              <a:rPr sz="1700" spc="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135-0061	</a:t>
            </a:r>
            <a:r>
              <a:rPr sz="1700" spc="1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東京都江東区豊洲</a:t>
            </a:r>
            <a:r>
              <a:rPr sz="1700" spc="1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2"/>
          <p:cNvSpPr txBox="1"/>
          <p:nvPr/>
        </p:nvSpPr>
        <p:spPr>
          <a:xfrm>
            <a:off x="527558" y="9817898"/>
            <a:ext cx="3573145" cy="368297"/>
          </a:xfrm>
          <a:prstGeom prst="rect">
            <a:avLst/>
          </a:prstGeom>
        </p:spPr>
        <p:txBody>
          <a:bodyPr vert="horz" wrap="square" lIns="0" tIns="72000" rIns="0" bIns="0" rtlCol="0">
            <a:spAutoFit/>
          </a:bodyPr>
          <a:lstStyle/>
          <a:p>
            <a:pPr marL="12700" marR="5080">
              <a:lnSpc>
                <a:spcPct val="112900"/>
              </a:lnSpc>
              <a:spcBef>
                <a:spcPts val="750"/>
              </a:spcBef>
              <a:tabLst>
                <a:tab pos="1255395" algn="l"/>
              </a:tabLst>
            </a:pPr>
            <a:r>
              <a:rPr sz="1700" spc="25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r>
              <a:rPr sz="17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700" spc="-2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6"/>
          <p:cNvSpPr txBox="1"/>
          <p:nvPr/>
        </p:nvSpPr>
        <p:spPr>
          <a:xfrm>
            <a:off x="513269" y="10170955"/>
            <a:ext cx="3424939" cy="28161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30" spc="-100" dirty="0" smtClean="0">
                <a:solidFill>
                  <a:schemeClr val="bg1"/>
                </a:solidFill>
                <a:latin typeface="+mn-ea"/>
                <a:cs typeface="メイリオ"/>
              </a:rPr>
              <a:t>U</a:t>
            </a:r>
            <a:r>
              <a:rPr lang="en-US" sz="1730" spc="-100" dirty="0" smtClean="0">
                <a:solidFill>
                  <a:schemeClr val="bg1"/>
                </a:solidFill>
                <a:latin typeface="+mn-ea"/>
                <a:cs typeface="メイリオ"/>
              </a:rPr>
              <a:t>R</a:t>
            </a:r>
            <a:r>
              <a:rPr lang="en-US" sz="1730" spc="200" dirty="0" smtClean="0">
                <a:solidFill>
                  <a:schemeClr val="bg1"/>
                </a:solidFill>
                <a:latin typeface="+mn-ea"/>
                <a:cs typeface="メイリオ"/>
              </a:rPr>
              <a:t>L</a:t>
            </a:r>
            <a:r>
              <a:rPr lang="en-US" sz="1730" spc="-100" dirty="0" smtClean="0">
                <a:solidFill>
                  <a:schemeClr val="bg1"/>
                </a:solidFill>
                <a:latin typeface="+mn-ea"/>
                <a:cs typeface="メイリオ"/>
              </a:rPr>
              <a:t>:</a:t>
            </a:r>
            <a:r>
              <a:rPr lang="ja-JP" altLang="en-US" sz="1600" spc="-100" dirty="0" smtClean="0">
                <a:solidFill>
                  <a:schemeClr val="bg1"/>
                </a:solidFill>
                <a:latin typeface="+mn-ea"/>
                <a:cs typeface="メイリオ"/>
              </a:rPr>
              <a:t>　</a:t>
            </a:r>
            <a:r>
              <a:rPr lang="en-US" sz="1600" spc="40" dirty="0" smtClean="0">
                <a:solidFill>
                  <a:schemeClr val="bg1"/>
                </a:solidFill>
                <a:latin typeface="+mn-ea"/>
                <a:cs typeface="メイリオ"/>
              </a:rPr>
              <a:t>http://www.askult.com/</a:t>
            </a:r>
            <a:endParaRPr sz="1600" spc="40" dirty="0">
              <a:solidFill>
                <a:schemeClr val="bg1"/>
              </a:solidFill>
              <a:latin typeface="+mn-ea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59383227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driver</Template>
  <TotalTime>6</TotalTime>
  <Words>142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メイリオ</vt:lpstr>
      <vt:lpstr>小塚ゴシック Pr6N R</vt:lpstr>
      <vt:lpstr>小塚ゴシック Pro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2018-03-30T07:12:31Z</cp:lastPrinted>
  <dcterms:created xsi:type="dcterms:W3CDTF">2018-03-25T08:22:43Z</dcterms:created>
  <dcterms:modified xsi:type="dcterms:W3CDTF">2018-03-30T07:15:18Z</dcterms:modified>
</cp:coreProperties>
</file>