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5084813" y="9224611"/>
            <a:ext cx="1814400" cy="928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87" y="637183"/>
            <a:ext cx="7189200" cy="7189200"/>
          </a:xfrm>
          <a:prstGeom prst="rect">
            <a:avLst/>
          </a:prstGeom>
        </p:spPr>
      </p:pic>
      <p:sp>
        <p:nvSpPr>
          <p:cNvPr id="8" name="object 2"/>
          <p:cNvSpPr txBox="1"/>
          <p:nvPr/>
        </p:nvSpPr>
        <p:spPr>
          <a:xfrm>
            <a:off x="623165" y="9176328"/>
            <a:ext cx="3672000" cy="405683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/>
          <a:p>
            <a:pPr marL="12700"/>
            <a:r>
              <a:rPr sz="2400" dirty="0" smtClean="0">
                <a:solidFill>
                  <a:srgbClr val="262C15"/>
                </a:solidFill>
                <a:latin typeface="ＭＳ Ｐ明朝"/>
                <a:cs typeface="ＭＳ Ｐ明朝"/>
              </a:rPr>
              <a:t>フラワーショップアスクル</a:t>
            </a:r>
            <a:endParaRPr sz="2400" dirty="0">
              <a:latin typeface="ＭＳ Ｐ明朝"/>
              <a:cs typeface="ＭＳ Ｐ明朝"/>
            </a:endParaRPr>
          </a:p>
        </p:txBody>
      </p:sp>
      <p:sp>
        <p:nvSpPr>
          <p:cNvPr id="10" name="object 4"/>
          <p:cNvSpPr txBox="1"/>
          <p:nvPr/>
        </p:nvSpPr>
        <p:spPr>
          <a:xfrm>
            <a:off x="2381130" y="7851478"/>
            <a:ext cx="3129280" cy="556563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994410" marR="5080" indent="-982344" algn="ctr">
              <a:lnSpc>
                <a:spcPts val="3700"/>
              </a:lnSpc>
              <a:spcBef>
                <a:spcPts val="640"/>
              </a:spcBef>
            </a:pPr>
            <a:r>
              <a:rPr sz="3500" dirty="0">
                <a:solidFill>
                  <a:srgbClr val="262C15"/>
                </a:solidFill>
                <a:latin typeface="HGP明朝E"/>
                <a:cs typeface="HGP明朝E"/>
              </a:rPr>
              <a:t>2018 5/12</a:t>
            </a:r>
            <a:r>
              <a:rPr sz="3500" spc="-100" dirty="0">
                <a:solidFill>
                  <a:srgbClr val="262C15"/>
                </a:solidFill>
                <a:latin typeface="HGP明朝E"/>
                <a:cs typeface="HGP明朝E"/>
              </a:rPr>
              <a:t> </a:t>
            </a:r>
            <a:r>
              <a:rPr sz="3500" dirty="0">
                <a:solidFill>
                  <a:srgbClr val="262C15"/>
                </a:solidFill>
                <a:latin typeface="HGP明朝E"/>
                <a:cs typeface="HGP明朝E"/>
              </a:rPr>
              <a:t>(sat</a:t>
            </a:r>
            <a:r>
              <a:rPr sz="3500" dirty="0" smtClean="0">
                <a:solidFill>
                  <a:srgbClr val="262C15"/>
                </a:solidFill>
                <a:latin typeface="HGP明朝E"/>
                <a:cs typeface="HGP明朝E"/>
              </a:rPr>
              <a:t>.)</a:t>
            </a:r>
            <a:endParaRPr sz="3500" dirty="0">
              <a:latin typeface="HGP明朝E"/>
              <a:cs typeface="HGP明朝E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633" y="2886516"/>
            <a:ext cx="4672594" cy="3136398"/>
          </a:xfrm>
          <a:prstGeom prst="rect">
            <a:avLst/>
          </a:prstGeom>
        </p:spPr>
      </p:pic>
      <p:sp>
        <p:nvSpPr>
          <p:cNvPr id="13" name="object 4"/>
          <p:cNvSpPr txBox="1"/>
          <p:nvPr/>
        </p:nvSpPr>
        <p:spPr>
          <a:xfrm>
            <a:off x="2381130" y="8310541"/>
            <a:ext cx="3129280" cy="556563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994410" marR="5080" indent="-982344" algn="ctr">
              <a:lnSpc>
                <a:spcPts val="3700"/>
              </a:lnSpc>
              <a:spcBef>
                <a:spcPts val="640"/>
              </a:spcBef>
            </a:pPr>
            <a:r>
              <a:rPr sz="3500" spc="-5" dirty="0" smtClean="0">
                <a:solidFill>
                  <a:srgbClr val="262C15"/>
                </a:solidFill>
                <a:latin typeface="HGP明朝E"/>
                <a:cs typeface="HGP明朝E"/>
              </a:rPr>
              <a:t>OPEN</a:t>
            </a:r>
            <a:endParaRPr sz="3500" dirty="0">
              <a:latin typeface="HGP明朝E"/>
              <a:cs typeface="HGP明朝E"/>
            </a:endParaRPr>
          </a:p>
        </p:txBody>
      </p:sp>
      <p:sp>
        <p:nvSpPr>
          <p:cNvPr id="14" name="object 2"/>
          <p:cNvSpPr txBox="1"/>
          <p:nvPr/>
        </p:nvSpPr>
        <p:spPr>
          <a:xfrm>
            <a:off x="632689" y="9631284"/>
            <a:ext cx="3672000" cy="236406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/>
          <a:p>
            <a:pPr marL="12700"/>
            <a:r>
              <a:rPr sz="1300" dirty="0" smtClean="0">
                <a:solidFill>
                  <a:srgbClr val="262C15"/>
                </a:solidFill>
                <a:latin typeface="ＭＳ Ｐ明朝"/>
                <a:cs typeface="ＭＳ Ｐ明朝"/>
              </a:rPr>
              <a:t>〒135-0061</a:t>
            </a:r>
            <a:r>
              <a:rPr lang="ja-JP" altLang="en-US" sz="1300" spc="50" dirty="0">
                <a:solidFill>
                  <a:srgbClr val="262C15"/>
                </a:solidFill>
                <a:latin typeface="ＭＳ Ｐ明朝"/>
                <a:cs typeface="ＭＳ Ｐ明朝"/>
              </a:rPr>
              <a:t>　</a:t>
            </a:r>
            <a:r>
              <a:rPr sz="1300" dirty="0" smtClean="0">
                <a:solidFill>
                  <a:srgbClr val="262C15"/>
                </a:solidFill>
                <a:latin typeface="ＭＳ Ｐ明朝"/>
                <a:cs typeface="ＭＳ Ｐ明朝"/>
              </a:rPr>
              <a:t>東京都江東区豊洲3-2-3</a:t>
            </a:r>
            <a:endParaRPr sz="1300" dirty="0">
              <a:latin typeface="ＭＳ Ｐ明朝"/>
              <a:cs typeface="ＭＳ Ｐ明朝"/>
            </a:endParaRPr>
          </a:p>
        </p:txBody>
      </p:sp>
      <p:sp>
        <p:nvSpPr>
          <p:cNvPr id="15" name="object 2"/>
          <p:cNvSpPr txBox="1"/>
          <p:nvPr/>
        </p:nvSpPr>
        <p:spPr>
          <a:xfrm>
            <a:off x="623164" y="9837466"/>
            <a:ext cx="3672000" cy="236406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/>
          <a:p>
            <a:pPr marL="12700" marR="5080">
              <a:tabLst>
                <a:tab pos="1566545" algn="l"/>
              </a:tabLst>
            </a:pPr>
            <a:r>
              <a:rPr sz="1300" dirty="0" smtClean="0">
                <a:solidFill>
                  <a:srgbClr val="262C15"/>
                </a:solidFill>
                <a:latin typeface="ＭＳ Ｐ明朝"/>
                <a:cs typeface="ＭＳ Ｐ明朝"/>
              </a:rPr>
              <a:t>電話</a:t>
            </a:r>
            <a:r>
              <a:rPr sz="1300" dirty="0">
                <a:solidFill>
                  <a:srgbClr val="262C15"/>
                </a:solidFill>
                <a:latin typeface="ＭＳ Ｐ明朝"/>
                <a:cs typeface="ＭＳ Ｐ明朝"/>
              </a:rPr>
              <a:t>：03-1234-1111	【営業時間】9：00～</a:t>
            </a:r>
            <a:r>
              <a:rPr sz="1300" dirty="0" smtClean="0">
                <a:solidFill>
                  <a:srgbClr val="262C15"/>
                </a:solidFill>
                <a:latin typeface="ＭＳ Ｐ明朝"/>
                <a:cs typeface="ＭＳ Ｐ明朝"/>
              </a:rPr>
              <a:t>18：00</a:t>
            </a:r>
            <a:endParaRPr sz="1300" dirty="0">
              <a:latin typeface="ＭＳ Ｐ明朝"/>
              <a:cs typeface="ＭＳ Ｐ明朝"/>
            </a:endParaRPr>
          </a:p>
        </p:txBody>
      </p:sp>
      <p:sp>
        <p:nvSpPr>
          <p:cNvPr id="18" name="object 2"/>
          <p:cNvSpPr txBox="1"/>
          <p:nvPr/>
        </p:nvSpPr>
        <p:spPr>
          <a:xfrm>
            <a:off x="623164" y="10061490"/>
            <a:ext cx="3672000" cy="242434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/>
          <a:p>
            <a:pPr marL="12700" marR="5080">
              <a:lnSpc>
                <a:spcPct val="102600"/>
              </a:lnSpc>
              <a:tabLst>
                <a:tab pos="1566545" algn="l"/>
              </a:tabLst>
            </a:pPr>
            <a:r>
              <a:rPr sz="1300" spc="-5" dirty="0" smtClean="0">
                <a:solidFill>
                  <a:srgbClr val="262C15"/>
                </a:solidFill>
                <a:latin typeface="ＭＳ Ｐ明朝"/>
                <a:cs typeface="ＭＳ Ｐ明朝"/>
              </a:rPr>
              <a:t>URL</a:t>
            </a:r>
            <a:r>
              <a:rPr sz="1300" spc="-5" dirty="0">
                <a:solidFill>
                  <a:srgbClr val="262C15"/>
                </a:solidFill>
                <a:latin typeface="ＭＳ Ｐ明朝"/>
                <a:cs typeface="ＭＳ Ｐ明朝"/>
              </a:rPr>
              <a:t>：</a:t>
            </a:r>
            <a:r>
              <a:rPr sz="1300" spc="-275" dirty="0">
                <a:solidFill>
                  <a:srgbClr val="262C15"/>
                </a:solidFill>
                <a:latin typeface="ＭＳ Ｐ明朝"/>
                <a:cs typeface="ＭＳ Ｐ明朝"/>
              </a:rPr>
              <a:t> </a:t>
            </a:r>
            <a:r>
              <a:rPr sz="1300" dirty="0">
                <a:solidFill>
                  <a:srgbClr val="262C15"/>
                </a:solidFill>
                <a:latin typeface="ＭＳ Ｐ明朝"/>
                <a:cs typeface="ＭＳ Ｐ明朝"/>
              </a:rPr>
              <a:t>http://www.askult.com/</a:t>
            </a:r>
            <a:endParaRPr sz="1300" dirty="0">
              <a:latin typeface="ＭＳ Ｐ明朝"/>
              <a:cs typeface="ＭＳ Ｐ明朝"/>
            </a:endParaRPr>
          </a:p>
        </p:txBody>
      </p:sp>
    </p:spTree>
    <p:extLst>
      <p:ext uri="{BB962C8B-B14F-4D97-AF65-F5344CB8AC3E}">
        <p14:creationId xmlns:p14="http://schemas.microsoft.com/office/powerpoint/2010/main" val="3350927065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flower</Template>
  <TotalTime>0</TotalTime>
  <Words>129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HGP明朝E</vt:lpstr>
      <vt:lpstr>HG丸ｺﾞｼｯｸM-PRO</vt:lpstr>
      <vt:lpstr>ＭＳ Ｐゴシック</vt:lpstr>
      <vt:lpstr>ＭＳ Ｐ明朝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2018-03-25T08:23:17Z</dcterms:created>
  <dcterms:modified xsi:type="dcterms:W3CDTF">2018-03-30T06:56:21Z</dcterms:modified>
</cp:coreProperties>
</file>