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" y="0"/>
            <a:ext cx="7764516" cy="10904400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5192636" y="9614609"/>
            <a:ext cx="1994400" cy="1022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85389"/>
            <a:ext cx="7546863" cy="890017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76" y="2719449"/>
            <a:ext cx="2959614" cy="3264415"/>
          </a:xfrm>
          <a:prstGeom prst="rect">
            <a:avLst/>
          </a:prstGeom>
        </p:spPr>
      </p:pic>
      <p:sp>
        <p:nvSpPr>
          <p:cNvPr id="8" name="object 2"/>
          <p:cNvSpPr txBox="1"/>
          <p:nvPr/>
        </p:nvSpPr>
        <p:spPr>
          <a:xfrm>
            <a:off x="381247" y="9593453"/>
            <a:ext cx="316484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ヘアサロ</a:t>
            </a:r>
            <a:r>
              <a:rPr sz="18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ン</a:t>
            </a:r>
            <a:r>
              <a:rPr sz="1800" spc="-1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80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</a:t>
            </a:r>
            <a:endParaRPr sz="1200" dirty="0">
              <a:latin typeface="ＭＳ Ｐゴシック"/>
              <a:cs typeface="ＭＳ Ｐゴシック"/>
            </a:endParaRPr>
          </a:p>
        </p:txBody>
      </p:sp>
      <p:sp>
        <p:nvSpPr>
          <p:cNvPr id="9" name="object 3"/>
          <p:cNvSpPr txBox="1"/>
          <p:nvPr/>
        </p:nvSpPr>
        <p:spPr>
          <a:xfrm>
            <a:off x="2660668" y="6146646"/>
            <a:ext cx="2425700" cy="78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51610" algn="l"/>
              </a:tabLst>
            </a:pPr>
            <a:r>
              <a:rPr sz="5000" dirty="0">
                <a:solidFill>
                  <a:srgbClr val="FFFFFF"/>
                </a:solidFill>
                <a:latin typeface="小塚ゴシック Pr6N R"/>
                <a:cs typeface="小塚ゴシック Pr6N R"/>
              </a:rPr>
              <a:t>5/12	sat.</a:t>
            </a:r>
            <a:endParaRPr sz="5000" dirty="0">
              <a:latin typeface="小塚ゴシック Pr6N R"/>
              <a:cs typeface="小塚ゴシック Pr6N R"/>
            </a:endParaRPr>
          </a:p>
        </p:txBody>
      </p:sp>
      <p:sp>
        <p:nvSpPr>
          <p:cNvPr id="11" name="object 2"/>
          <p:cNvSpPr txBox="1"/>
          <p:nvPr/>
        </p:nvSpPr>
        <p:spPr>
          <a:xfrm>
            <a:off x="381247" y="9983871"/>
            <a:ext cx="316484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sz="12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〒135-0061</a:t>
            </a:r>
            <a:r>
              <a:rPr lang="ja-JP" altLang="en-US" sz="1200" spc="5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2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東京都江東区豊洲3-2-3</a:t>
            </a:r>
            <a:endParaRPr sz="1200" dirty="0">
              <a:latin typeface="ＭＳ Ｐゴシック"/>
              <a:cs typeface="ＭＳ Ｐゴシック"/>
            </a:endParaRPr>
          </a:p>
        </p:txBody>
      </p:sp>
      <p:sp>
        <p:nvSpPr>
          <p:cNvPr id="12" name="object 2"/>
          <p:cNvSpPr txBox="1"/>
          <p:nvPr/>
        </p:nvSpPr>
        <p:spPr>
          <a:xfrm>
            <a:off x="381247" y="10190565"/>
            <a:ext cx="3164840" cy="217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tabLst>
                <a:tab pos="1475105" algn="l"/>
              </a:tabLst>
            </a:pPr>
            <a:r>
              <a:rPr sz="12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r>
              <a:rPr sz="12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200" spc="-15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	【営業時間】10：00～</a:t>
            </a:r>
            <a:r>
              <a:rPr sz="12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18：00</a:t>
            </a:r>
            <a:endParaRPr sz="1200" dirty="0">
              <a:latin typeface="ＭＳ Ｐゴシック"/>
              <a:cs typeface="ＭＳ Ｐゴシック"/>
            </a:endParaRPr>
          </a:p>
        </p:txBody>
      </p:sp>
      <p:sp>
        <p:nvSpPr>
          <p:cNvPr id="13" name="object 2"/>
          <p:cNvSpPr txBox="1"/>
          <p:nvPr/>
        </p:nvSpPr>
        <p:spPr>
          <a:xfrm>
            <a:off x="381247" y="10398534"/>
            <a:ext cx="3164840" cy="217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tabLst>
                <a:tab pos="1475105" algn="l"/>
              </a:tabLst>
            </a:pPr>
            <a:r>
              <a:rPr sz="120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URL</a:t>
            </a:r>
            <a:r>
              <a:rPr sz="12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：</a:t>
            </a:r>
            <a:r>
              <a:rPr sz="1200" spc="7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2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http://www.askult.com/</a:t>
            </a:r>
            <a:endParaRPr sz="12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0599197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hairsalon</Template>
  <TotalTime>0</TotalTime>
  <Words>125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2</cp:revision>
  <cp:lastPrinted>2015-10-28T05:50:51Z</cp:lastPrinted>
  <dcterms:created xsi:type="dcterms:W3CDTF">2018-03-25T08:24:00Z</dcterms:created>
  <dcterms:modified xsi:type="dcterms:W3CDTF">2018-03-30T06:56:33Z</dcterms:modified>
</cp:coreProperties>
</file>